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0.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1.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2.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3.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4.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5.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6.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17.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18.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19.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20.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21.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notesSlides/notesSlide22.xml" ContentType="application/vnd.openxmlformats-officedocument.presentationml.notesSlide+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23.xml" ContentType="application/vnd.openxmlformats-officedocument.presentationml.notesSlide+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notesSlides/notesSlide24.xml" ContentType="application/vnd.openxmlformats-officedocument.presentationml.notesSlide+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notesSlides/notesSlide25.xml" ContentType="application/vnd.openxmlformats-officedocument.presentationml.notesSlide+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notesSlides/notesSlide26.xml" ContentType="application/vnd.openxmlformats-officedocument.presentationml.notesSlide+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notesSlides/notesSlide27.xml" ContentType="application/vnd.openxmlformats-officedocument.presentationml.notesSlide+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notesSlides/notesSlide28.xml" ContentType="application/vnd.openxmlformats-officedocument.presentationml.notesSlide+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notesSlides/notesSlide29.xml" ContentType="application/vnd.openxmlformats-officedocument.presentationml.notesSlide+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notesSlides/notesSlide30.xml" ContentType="application/vnd.openxmlformats-officedocument.presentationml.notesSlide+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notesSlides/notesSlide31.xml" ContentType="application/vnd.openxmlformats-officedocument.presentationml.notesSlide+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notesSlides/notesSlide32.xml" ContentType="application/vnd.openxmlformats-officedocument.presentationml.notesSlide+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57" r:id="rId3"/>
    <p:sldId id="324" r:id="rId4"/>
    <p:sldId id="325" r:id="rId5"/>
    <p:sldId id="299" r:id="rId6"/>
    <p:sldId id="300" r:id="rId7"/>
    <p:sldId id="258" r:id="rId8"/>
    <p:sldId id="305" r:id="rId9"/>
    <p:sldId id="302" r:id="rId10"/>
    <p:sldId id="309" r:id="rId11"/>
    <p:sldId id="310" r:id="rId12"/>
    <p:sldId id="311" r:id="rId13"/>
    <p:sldId id="308" r:id="rId14"/>
    <p:sldId id="322" r:id="rId15"/>
    <p:sldId id="323" r:id="rId16"/>
    <p:sldId id="260" r:id="rId17"/>
    <p:sldId id="319" r:id="rId18"/>
    <p:sldId id="263" r:id="rId19"/>
    <p:sldId id="264" r:id="rId20"/>
    <p:sldId id="265" r:id="rId21"/>
    <p:sldId id="266" r:id="rId22"/>
    <p:sldId id="268" r:id="rId23"/>
    <p:sldId id="267" r:id="rId24"/>
    <p:sldId id="272" r:id="rId25"/>
    <p:sldId id="273" r:id="rId26"/>
    <p:sldId id="313" r:id="rId27"/>
    <p:sldId id="276" r:id="rId28"/>
    <p:sldId id="314" r:id="rId29"/>
    <p:sldId id="315" r:id="rId30"/>
    <p:sldId id="262" r:id="rId31"/>
    <p:sldId id="275" r:id="rId32"/>
    <p:sldId id="320" r:id="rId33"/>
    <p:sldId id="321" r:id="rId34"/>
  </p:sldIdLst>
  <p:sldSz cx="12192000" cy="6858000"/>
  <p:notesSz cx="6797675" cy="99822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69" autoAdjust="0"/>
    <p:restoredTop sz="94127" autoAdjust="0"/>
  </p:normalViewPr>
  <p:slideViewPr>
    <p:cSldViewPr snapToGrid="0">
      <p:cViewPr varScale="1">
        <p:scale>
          <a:sx n="65" d="100"/>
          <a:sy n="65" d="100"/>
        </p:scale>
        <p:origin x="346" y="58"/>
      </p:cViewPr>
      <p:guideLst/>
    </p:cSldViewPr>
  </p:slideViewPr>
  <p:outlineViewPr>
    <p:cViewPr>
      <p:scale>
        <a:sx n="33" d="100"/>
        <a:sy n="33" d="100"/>
      </p:scale>
      <p:origin x="0" y="-9274"/>
    </p:cViewPr>
  </p:outlineViewPr>
  <p:notesTextViewPr>
    <p:cViewPr>
      <p:scale>
        <a:sx n="1" d="1"/>
        <a:sy n="1" d="1"/>
      </p:scale>
      <p:origin x="0" y="0"/>
    </p:cViewPr>
  </p:notesTextViewPr>
  <p:sorterViewPr>
    <p:cViewPr>
      <p:scale>
        <a:sx n="100" d="100"/>
        <a:sy n="100" d="100"/>
      </p:scale>
      <p:origin x="0" y="-9547"/>
    </p:cViewPr>
  </p:sorterViewPr>
  <p:notesViewPr>
    <p:cSldViewPr snapToGrid="0">
      <p:cViewPr>
        <p:scale>
          <a:sx n="131" d="100"/>
          <a:sy n="131" d="100"/>
        </p:scale>
        <p:origin x="581" y="-451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CDD0DF0-4E8C-46C4-8546-6320E7F089F5}" type="doc">
      <dgm:prSet loTypeId="urn:microsoft.com/office/officeart/2005/8/layout/StepDownProcess" loCatId="process" qsTypeId="urn:microsoft.com/office/officeart/2005/8/quickstyle/simple1" qsCatId="simple" csTypeId="urn:microsoft.com/office/officeart/2005/8/colors/colorful5" csCatId="colorful" phldr="1"/>
      <dgm:spPr/>
      <dgm:t>
        <a:bodyPr/>
        <a:lstStyle/>
        <a:p>
          <a:endParaRPr lang="it-IT"/>
        </a:p>
      </dgm:t>
    </dgm:pt>
    <dgm:pt modelId="{1CA2054A-AC48-471D-A75D-5428AE5907F4}">
      <dgm:prSet/>
      <dgm:spPr/>
      <dgm:t>
        <a:bodyPr/>
        <a:lstStyle/>
        <a:p>
          <a:pPr rtl="0"/>
          <a:r>
            <a:rPr lang="it-IT" dirty="0" smtClean="0"/>
            <a:t>Legge delega 421/1992</a:t>
          </a:r>
          <a:endParaRPr lang="it-IT" dirty="0"/>
        </a:p>
      </dgm:t>
    </dgm:pt>
    <dgm:pt modelId="{E40A4CE2-D229-407B-B121-BFD025FC052E}" type="parTrans" cxnId="{D1802ED6-2893-4977-8E54-2FEE16A7D3EE}">
      <dgm:prSet/>
      <dgm:spPr/>
      <dgm:t>
        <a:bodyPr/>
        <a:lstStyle/>
        <a:p>
          <a:endParaRPr lang="it-IT"/>
        </a:p>
      </dgm:t>
    </dgm:pt>
    <dgm:pt modelId="{21B99611-BA9D-4E8B-82B5-9BCF7BED0005}" type="sibTrans" cxnId="{D1802ED6-2893-4977-8E54-2FEE16A7D3EE}">
      <dgm:prSet/>
      <dgm:spPr/>
      <dgm:t>
        <a:bodyPr/>
        <a:lstStyle/>
        <a:p>
          <a:endParaRPr lang="it-IT"/>
        </a:p>
      </dgm:t>
    </dgm:pt>
    <dgm:pt modelId="{443F95E9-5A7A-46E5-9731-188DEFE1E4AB}">
      <dgm:prSet/>
      <dgm:spPr/>
      <dgm:t>
        <a:bodyPr/>
        <a:lstStyle/>
        <a:p>
          <a:pPr rtl="0"/>
          <a:r>
            <a:rPr lang="it-IT" dirty="0" smtClean="0"/>
            <a:t>D. lgs. 29/93</a:t>
          </a:r>
          <a:endParaRPr lang="it-IT" dirty="0"/>
        </a:p>
      </dgm:t>
    </dgm:pt>
    <dgm:pt modelId="{555FF833-9356-4986-AD5A-A88E75DADE41}" type="parTrans" cxnId="{B49DFCB9-93B3-455D-A46A-84F40609B2DD}">
      <dgm:prSet/>
      <dgm:spPr/>
      <dgm:t>
        <a:bodyPr/>
        <a:lstStyle/>
        <a:p>
          <a:endParaRPr lang="it-IT"/>
        </a:p>
      </dgm:t>
    </dgm:pt>
    <dgm:pt modelId="{25702370-9D71-4EE5-9AA6-C24CB13BD485}" type="sibTrans" cxnId="{B49DFCB9-93B3-455D-A46A-84F40609B2DD}">
      <dgm:prSet/>
      <dgm:spPr/>
      <dgm:t>
        <a:bodyPr/>
        <a:lstStyle/>
        <a:p>
          <a:endParaRPr lang="it-IT"/>
        </a:p>
      </dgm:t>
    </dgm:pt>
    <dgm:pt modelId="{0DD8F82A-6931-410A-83DF-2DF7EA1866DF}">
      <dgm:prSet/>
      <dgm:spPr/>
      <dgm:t>
        <a:bodyPr/>
        <a:lstStyle/>
        <a:p>
          <a:pPr rtl="0"/>
          <a:r>
            <a:rPr lang="it-IT" dirty="0" smtClean="0"/>
            <a:t>Contrattualizzazione/privatizzazione del rapporto di pubblico impiego</a:t>
          </a:r>
          <a:endParaRPr lang="it-IT" dirty="0"/>
        </a:p>
      </dgm:t>
    </dgm:pt>
    <dgm:pt modelId="{787033FD-84A3-4537-A163-322FED12064D}" type="parTrans" cxnId="{835D4F21-F83E-44F2-9636-F7CD214CF99A}">
      <dgm:prSet/>
      <dgm:spPr/>
      <dgm:t>
        <a:bodyPr/>
        <a:lstStyle/>
        <a:p>
          <a:endParaRPr lang="it-IT"/>
        </a:p>
      </dgm:t>
    </dgm:pt>
    <dgm:pt modelId="{5A79B729-D702-4BD8-94DE-A11094CE07A1}" type="sibTrans" cxnId="{835D4F21-F83E-44F2-9636-F7CD214CF99A}">
      <dgm:prSet/>
      <dgm:spPr/>
      <dgm:t>
        <a:bodyPr/>
        <a:lstStyle/>
        <a:p>
          <a:endParaRPr lang="it-IT"/>
        </a:p>
      </dgm:t>
    </dgm:pt>
    <dgm:pt modelId="{062746C7-42E4-4B26-887D-F7E8EEA8AEB3}">
      <dgm:prSet/>
      <dgm:spPr/>
      <dgm:t>
        <a:bodyPr/>
        <a:lstStyle/>
        <a:p>
          <a:pPr rtl="0"/>
          <a:r>
            <a:rPr lang="it-IT" dirty="0" smtClean="0"/>
            <a:t>TUPI 165/2001</a:t>
          </a:r>
          <a:endParaRPr lang="it-IT" dirty="0"/>
        </a:p>
      </dgm:t>
    </dgm:pt>
    <dgm:pt modelId="{7AD94F4D-2E03-4443-BAE4-8FC58C162FDB}" type="parTrans" cxnId="{543982FD-061D-4470-B628-EE3C2E2B888B}">
      <dgm:prSet/>
      <dgm:spPr/>
      <dgm:t>
        <a:bodyPr/>
        <a:lstStyle/>
        <a:p>
          <a:endParaRPr lang="it-IT"/>
        </a:p>
      </dgm:t>
    </dgm:pt>
    <dgm:pt modelId="{3BCF6491-27FB-46FE-AA4D-10192F72D6AC}" type="sibTrans" cxnId="{543982FD-061D-4470-B628-EE3C2E2B888B}">
      <dgm:prSet/>
      <dgm:spPr/>
      <dgm:t>
        <a:bodyPr/>
        <a:lstStyle/>
        <a:p>
          <a:endParaRPr lang="it-IT"/>
        </a:p>
      </dgm:t>
    </dgm:pt>
    <dgm:pt modelId="{7C2ED75E-5962-4EE1-9C82-48C8483D4DB8}" type="pres">
      <dgm:prSet presAssocID="{1CDD0DF0-4E8C-46C4-8546-6320E7F089F5}" presName="rootnode" presStyleCnt="0">
        <dgm:presLayoutVars>
          <dgm:chMax/>
          <dgm:chPref/>
          <dgm:dir/>
          <dgm:animLvl val="lvl"/>
        </dgm:presLayoutVars>
      </dgm:prSet>
      <dgm:spPr/>
      <dgm:t>
        <a:bodyPr/>
        <a:lstStyle/>
        <a:p>
          <a:endParaRPr lang="it-IT"/>
        </a:p>
      </dgm:t>
    </dgm:pt>
    <dgm:pt modelId="{DB02D46C-4D81-4AFA-86CD-6FBDDFEC863E}" type="pres">
      <dgm:prSet presAssocID="{1CA2054A-AC48-471D-A75D-5428AE5907F4}" presName="composite" presStyleCnt="0"/>
      <dgm:spPr/>
    </dgm:pt>
    <dgm:pt modelId="{9BA90277-66FE-46F8-99CD-9FFE329FF23D}" type="pres">
      <dgm:prSet presAssocID="{1CA2054A-AC48-471D-A75D-5428AE5907F4}" presName="bentUpArrow1" presStyleLbl="alignImgPlace1" presStyleIdx="0" presStyleCnt="3" custScaleX="261290"/>
      <dgm:spPr/>
    </dgm:pt>
    <dgm:pt modelId="{162491F0-CA27-4E14-ADF8-559F84B1D6E0}" type="pres">
      <dgm:prSet presAssocID="{1CA2054A-AC48-471D-A75D-5428AE5907F4}" presName="ParentText" presStyleLbl="node1" presStyleIdx="0" presStyleCnt="4" custScaleX="261290">
        <dgm:presLayoutVars>
          <dgm:chMax val="1"/>
          <dgm:chPref val="1"/>
          <dgm:bulletEnabled val="1"/>
        </dgm:presLayoutVars>
      </dgm:prSet>
      <dgm:spPr/>
      <dgm:t>
        <a:bodyPr/>
        <a:lstStyle/>
        <a:p>
          <a:endParaRPr lang="it-IT"/>
        </a:p>
      </dgm:t>
    </dgm:pt>
    <dgm:pt modelId="{2D2A2120-0ED9-4EE8-8309-8E327D4F5902}" type="pres">
      <dgm:prSet presAssocID="{1CA2054A-AC48-471D-A75D-5428AE5907F4}" presName="ChildText" presStyleLbl="revTx" presStyleIdx="0" presStyleCnt="3" custScaleX="261290">
        <dgm:presLayoutVars>
          <dgm:chMax val="0"/>
          <dgm:chPref val="0"/>
          <dgm:bulletEnabled val="1"/>
        </dgm:presLayoutVars>
      </dgm:prSet>
      <dgm:spPr/>
    </dgm:pt>
    <dgm:pt modelId="{D2BC4512-876B-4CC5-AD94-893F51CD0570}" type="pres">
      <dgm:prSet presAssocID="{21B99611-BA9D-4E8B-82B5-9BCF7BED0005}" presName="sibTrans" presStyleCnt="0"/>
      <dgm:spPr/>
    </dgm:pt>
    <dgm:pt modelId="{2A4693BE-ABB3-4F18-858E-3AC3B173AA07}" type="pres">
      <dgm:prSet presAssocID="{443F95E9-5A7A-46E5-9731-188DEFE1E4AB}" presName="composite" presStyleCnt="0"/>
      <dgm:spPr/>
    </dgm:pt>
    <dgm:pt modelId="{AF64ADCA-6E4E-40CE-B0A5-515DCC5CBCBD}" type="pres">
      <dgm:prSet presAssocID="{443F95E9-5A7A-46E5-9731-188DEFE1E4AB}" presName="bentUpArrow1" presStyleLbl="alignImgPlace1" presStyleIdx="1" presStyleCnt="3" custScaleX="261290"/>
      <dgm:spPr/>
    </dgm:pt>
    <dgm:pt modelId="{DFDC970C-7C3E-42FF-8FC6-9E5246F0D6F6}" type="pres">
      <dgm:prSet presAssocID="{443F95E9-5A7A-46E5-9731-188DEFE1E4AB}" presName="ParentText" presStyleLbl="node1" presStyleIdx="1" presStyleCnt="4" custScaleX="261290">
        <dgm:presLayoutVars>
          <dgm:chMax val="1"/>
          <dgm:chPref val="1"/>
          <dgm:bulletEnabled val="1"/>
        </dgm:presLayoutVars>
      </dgm:prSet>
      <dgm:spPr/>
      <dgm:t>
        <a:bodyPr/>
        <a:lstStyle/>
        <a:p>
          <a:endParaRPr lang="it-IT"/>
        </a:p>
      </dgm:t>
    </dgm:pt>
    <dgm:pt modelId="{6C9C0BF4-8CE7-4092-B5A6-11569A2D5260}" type="pres">
      <dgm:prSet presAssocID="{443F95E9-5A7A-46E5-9731-188DEFE1E4AB}" presName="ChildText" presStyleLbl="revTx" presStyleIdx="1" presStyleCnt="3" custScaleX="261290">
        <dgm:presLayoutVars>
          <dgm:chMax val="0"/>
          <dgm:chPref val="0"/>
          <dgm:bulletEnabled val="1"/>
        </dgm:presLayoutVars>
      </dgm:prSet>
      <dgm:spPr/>
    </dgm:pt>
    <dgm:pt modelId="{A69AAB95-EE78-4058-BE52-2C9B10705446}" type="pres">
      <dgm:prSet presAssocID="{25702370-9D71-4EE5-9AA6-C24CB13BD485}" presName="sibTrans" presStyleCnt="0"/>
      <dgm:spPr/>
    </dgm:pt>
    <dgm:pt modelId="{E921A36E-DE13-4E81-AE21-36B92C84E877}" type="pres">
      <dgm:prSet presAssocID="{0DD8F82A-6931-410A-83DF-2DF7EA1866DF}" presName="composite" presStyleCnt="0"/>
      <dgm:spPr/>
    </dgm:pt>
    <dgm:pt modelId="{AC5E1ED1-EB95-44B6-968A-D5E187BC0BEE}" type="pres">
      <dgm:prSet presAssocID="{0DD8F82A-6931-410A-83DF-2DF7EA1866DF}" presName="bentUpArrow1" presStyleLbl="alignImgPlace1" presStyleIdx="2" presStyleCnt="3"/>
      <dgm:spPr/>
    </dgm:pt>
    <dgm:pt modelId="{F80D1706-6670-4BC2-ABB3-DF0CE6B8FDFC}" type="pres">
      <dgm:prSet presAssocID="{0DD8F82A-6931-410A-83DF-2DF7EA1866DF}" presName="ParentText" presStyleLbl="node1" presStyleIdx="2" presStyleCnt="4" custScaleX="261290">
        <dgm:presLayoutVars>
          <dgm:chMax val="1"/>
          <dgm:chPref val="1"/>
          <dgm:bulletEnabled val="1"/>
        </dgm:presLayoutVars>
      </dgm:prSet>
      <dgm:spPr/>
      <dgm:t>
        <a:bodyPr/>
        <a:lstStyle/>
        <a:p>
          <a:endParaRPr lang="it-IT"/>
        </a:p>
      </dgm:t>
    </dgm:pt>
    <dgm:pt modelId="{29A3EA20-94CA-438A-A7C9-0F7E59C70873}" type="pres">
      <dgm:prSet presAssocID="{0DD8F82A-6931-410A-83DF-2DF7EA1866DF}" presName="ChildText" presStyleLbl="revTx" presStyleIdx="2" presStyleCnt="3">
        <dgm:presLayoutVars>
          <dgm:chMax val="0"/>
          <dgm:chPref val="0"/>
          <dgm:bulletEnabled val="1"/>
        </dgm:presLayoutVars>
      </dgm:prSet>
      <dgm:spPr/>
    </dgm:pt>
    <dgm:pt modelId="{9FAEEC24-DE82-4D09-8371-64B5FBBE861C}" type="pres">
      <dgm:prSet presAssocID="{5A79B729-D702-4BD8-94DE-A11094CE07A1}" presName="sibTrans" presStyleCnt="0"/>
      <dgm:spPr/>
    </dgm:pt>
    <dgm:pt modelId="{4F492E37-70E3-43FF-A985-95352DC95F3B}" type="pres">
      <dgm:prSet presAssocID="{062746C7-42E4-4B26-887D-F7E8EEA8AEB3}" presName="composite" presStyleCnt="0"/>
      <dgm:spPr/>
    </dgm:pt>
    <dgm:pt modelId="{4921CC3D-8F8F-4F44-979C-93701E36B2A0}" type="pres">
      <dgm:prSet presAssocID="{062746C7-42E4-4B26-887D-F7E8EEA8AEB3}" presName="ParentText" presStyleLbl="node1" presStyleIdx="3" presStyleCnt="4" custScaleX="270677">
        <dgm:presLayoutVars>
          <dgm:chMax val="1"/>
          <dgm:chPref val="1"/>
          <dgm:bulletEnabled val="1"/>
        </dgm:presLayoutVars>
      </dgm:prSet>
      <dgm:spPr/>
      <dgm:t>
        <a:bodyPr/>
        <a:lstStyle/>
        <a:p>
          <a:endParaRPr lang="it-IT"/>
        </a:p>
      </dgm:t>
    </dgm:pt>
  </dgm:ptLst>
  <dgm:cxnLst>
    <dgm:cxn modelId="{AD979E6F-64F4-4C44-85F6-1C292AE4017E}" type="presOf" srcId="{1CDD0DF0-4E8C-46C4-8546-6320E7F089F5}" destId="{7C2ED75E-5962-4EE1-9C82-48C8483D4DB8}" srcOrd="0" destOrd="0" presId="urn:microsoft.com/office/officeart/2005/8/layout/StepDownProcess"/>
    <dgm:cxn modelId="{28344CBF-83A5-49EE-B4B3-3F705FAFA419}" type="presOf" srcId="{1CA2054A-AC48-471D-A75D-5428AE5907F4}" destId="{162491F0-CA27-4E14-ADF8-559F84B1D6E0}" srcOrd="0" destOrd="0" presId="urn:microsoft.com/office/officeart/2005/8/layout/StepDownProcess"/>
    <dgm:cxn modelId="{835D4F21-F83E-44F2-9636-F7CD214CF99A}" srcId="{1CDD0DF0-4E8C-46C4-8546-6320E7F089F5}" destId="{0DD8F82A-6931-410A-83DF-2DF7EA1866DF}" srcOrd="2" destOrd="0" parTransId="{787033FD-84A3-4537-A163-322FED12064D}" sibTransId="{5A79B729-D702-4BD8-94DE-A11094CE07A1}"/>
    <dgm:cxn modelId="{DB96A0C6-F546-42F1-A185-04EC9810D712}" type="presOf" srcId="{443F95E9-5A7A-46E5-9731-188DEFE1E4AB}" destId="{DFDC970C-7C3E-42FF-8FC6-9E5246F0D6F6}" srcOrd="0" destOrd="0" presId="urn:microsoft.com/office/officeart/2005/8/layout/StepDownProcess"/>
    <dgm:cxn modelId="{543982FD-061D-4470-B628-EE3C2E2B888B}" srcId="{1CDD0DF0-4E8C-46C4-8546-6320E7F089F5}" destId="{062746C7-42E4-4B26-887D-F7E8EEA8AEB3}" srcOrd="3" destOrd="0" parTransId="{7AD94F4D-2E03-4443-BAE4-8FC58C162FDB}" sibTransId="{3BCF6491-27FB-46FE-AA4D-10192F72D6AC}"/>
    <dgm:cxn modelId="{01101C70-B3AC-45E0-AB21-F656F7679A39}" type="presOf" srcId="{062746C7-42E4-4B26-887D-F7E8EEA8AEB3}" destId="{4921CC3D-8F8F-4F44-979C-93701E36B2A0}" srcOrd="0" destOrd="0" presId="urn:microsoft.com/office/officeart/2005/8/layout/StepDownProcess"/>
    <dgm:cxn modelId="{B49DFCB9-93B3-455D-A46A-84F40609B2DD}" srcId="{1CDD0DF0-4E8C-46C4-8546-6320E7F089F5}" destId="{443F95E9-5A7A-46E5-9731-188DEFE1E4AB}" srcOrd="1" destOrd="0" parTransId="{555FF833-9356-4986-AD5A-A88E75DADE41}" sibTransId="{25702370-9D71-4EE5-9AA6-C24CB13BD485}"/>
    <dgm:cxn modelId="{94BDADF6-9B25-4015-B54C-C57AEE0AB231}" type="presOf" srcId="{0DD8F82A-6931-410A-83DF-2DF7EA1866DF}" destId="{F80D1706-6670-4BC2-ABB3-DF0CE6B8FDFC}" srcOrd="0" destOrd="0" presId="urn:microsoft.com/office/officeart/2005/8/layout/StepDownProcess"/>
    <dgm:cxn modelId="{D1802ED6-2893-4977-8E54-2FEE16A7D3EE}" srcId="{1CDD0DF0-4E8C-46C4-8546-6320E7F089F5}" destId="{1CA2054A-AC48-471D-A75D-5428AE5907F4}" srcOrd="0" destOrd="0" parTransId="{E40A4CE2-D229-407B-B121-BFD025FC052E}" sibTransId="{21B99611-BA9D-4E8B-82B5-9BCF7BED0005}"/>
    <dgm:cxn modelId="{CA83879A-CD65-4465-829D-2EA4ACE7A5A6}" type="presParOf" srcId="{7C2ED75E-5962-4EE1-9C82-48C8483D4DB8}" destId="{DB02D46C-4D81-4AFA-86CD-6FBDDFEC863E}" srcOrd="0" destOrd="0" presId="urn:microsoft.com/office/officeart/2005/8/layout/StepDownProcess"/>
    <dgm:cxn modelId="{CA8E104B-3DC0-4700-A207-3664FFA8BD9E}" type="presParOf" srcId="{DB02D46C-4D81-4AFA-86CD-6FBDDFEC863E}" destId="{9BA90277-66FE-46F8-99CD-9FFE329FF23D}" srcOrd="0" destOrd="0" presId="urn:microsoft.com/office/officeart/2005/8/layout/StepDownProcess"/>
    <dgm:cxn modelId="{1870A717-4648-4CC1-8FDA-8E6F02792FCF}" type="presParOf" srcId="{DB02D46C-4D81-4AFA-86CD-6FBDDFEC863E}" destId="{162491F0-CA27-4E14-ADF8-559F84B1D6E0}" srcOrd="1" destOrd="0" presId="urn:microsoft.com/office/officeart/2005/8/layout/StepDownProcess"/>
    <dgm:cxn modelId="{1C6671D0-62B8-4219-B6E4-FAA8EC79A68C}" type="presParOf" srcId="{DB02D46C-4D81-4AFA-86CD-6FBDDFEC863E}" destId="{2D2A2120-0ED9-4EE8-8309-8E327D4F5902}" srcOrd="2" destOrd="0" presId="urn:microsoft.com/office/officeart/2005/8/layout/StepDownProcess"/>
    <dgm:cxn modelId="{0832FB93-C9F0-4E3F-9FB5-E14CB243AE47}" type="presParOf" srcId="{7C2ED75E-5962-4EE1-9C82-48C8483D4DB8}" destId="{D2BC4512-876B-4CC5-AD94-893F51CD0570}" srcOrd="1" destOrd="0" presId="urn:microsoft.com/office/officeart/2005/8/layout/StepDownProcess"/>
    <dgm:cxn modelId="{1A1A9101-7835-4ED4-81BB-ECE256457DC6}" type="presParOf" srcId="{7C2ED75E-5962-4EE1-9C82-48C8483D4DB8}" destId="{2A4693BE-ABB3-4F18-858E-3AC3B173AA07}" srcOrd="2" destOrd="0" presId="urn:microsoft.com/office/officeart/2005/8/layout/StepDownProcess"/>
    <dgm:cxn modelId="{8D0E711D-5E08-4BC5-95CB-6DB28F096620}" type="presParOf" srcId="{2A4693BE-ABB3-4F18-858E-3AC3B173AA07}" destId="{AF64ADCA-6E4E-40CE-B0A5-515DCC5CBCBD}" srcOrd="0" destOrd="0" presId="urn:microsoft.com/office/officeart/2005/8/layout/StepDownProcess"/>
    <dgm:cxn modelId="{21085622-A9E2-4CCF-917A-C8A2A609EB2E}" type="presParOf" srcId="{2A4693BE-ABB3-4F18-858E-3AC3B173AA07}" destId="{DFDC970C-7C3E-42FF-8FC6-9E5246F0D6F6}" srcOrd="1" destOrd="0" presId="urn:microsoft.com/office/officeart/2005/8/layout/StepDownProcess"/>
    <dgm:cxn modelId="{C269CB27-8B02-44EF-A0D3-4F1FD74E6FB1}" type="presParOf" srcId="{2A4693BE-ABB3-4F18-858E-3AC3B173AA07}" destId="{6C9C0BF4-8CE7-4092-B5A6-11569A2D5260}" srcOrd="2" destOrd="0" presId="urn:microsoft.com/office/officeart/2005/8/layout/StepDownProcess"/>
    <dgm:cxn modelId="{1A99C4BC-4041-4A6A-9EFC-28AC74D26F5E}" type="presParOf" srcId="{7C2ED75E-5962-4EE1-9C82-48C8483D4DB8}" destId="{A69AAB95-EE78-4058-BE52-2C9B10705446}" srcOrd="3" destOrd="0" presId="urn:microsoft.com/office/officeart/2005/8/layout/StepDownProcess"/>
    <dgm:cxn modelId="{FE1BBA66-EBA2-4F41-8D14-A606D401E516}" type="presParOf" srcId="{7C2ED75E-5962-4EE1-9C82-48C8483D4DB8}" destId="{E921A36E-DE13-4E81-AE21-36B92C84E877}" srcOrd="4" destOrd="0" presId="urn:microsoft.com/office/officeart/2005/8/layout/StepDownProcess"/>
    <dgm:cxn modelId="{53B4DD35-1A70-4E6B-AA78-ED0B30F9F571}" type="presParOf" srcId="{E921A36E-DE13-4E81-AE21-36B92C84E877}" destId="{AC5E1ED1-EB95-44B6-968A-D5E187BC0BEE}" srcOrd="0" destOrd="0" presId="urn:microsoft.com/office/officeart/2005/8/layout/StepDownProcess"/>
    <dgm:cxn modelId="{FFC20D57-F352-4A84-9E97-FA23D2F44568}" type="presParOf" srcId="{E921A36E-DE13-4E81-AE21-36B92C84E877}" destId="{F80D1706-6670-4BC2-ABB3-DF0CE6B8FDFC}" srcOrd="1" destOrd="0" presId="urn:microsoft.com/office/officeart/2005/8/layout/StepDownProcess"/>
    <dgm:cxn modelId="{1F9C88EA-71EC-420D-95C9-E762BF109D4F}" type="presParOf" srcId="{E921A36E-DE13-4E81-AE21-36B92C84E877}" destId="{29A3EA20-94CA-438A-A7C9-0F7E59C70873}" srcOrd="2" destOrd="0" presId="urn:microsoft.com/office/officeart/2005/8/layout/StepDownProcess"/>
    <dgm:cxn modelId="{123B69FC-2F71-486F-B77D-F2A309EC8CE9}" type="presParOf" srcId="{7C2ED75E-5962-4EE1-9C82-48C8483D4DB8}" destId="{9FAEEC24-DE82-4D09-8371-64B5FBBE861C}" srcOrd="5" destOrd="0" presId="urn:microsoft.com/office/officeart/2005/8/layout/StepDownProcess"/>
    <dgm:cxn modelId="{F1828F4E-912E-4629-9965-C159B43CBB36}" type="presParOf" srcId="{7C2ED75E-5962-4EE1-9C82-48C8483D4DB8}" destId="{4F492E37-70E3-43FF-A985-95352DC95F3B}" srcOrd="6" destOrd="0" presId="urn:microsoft.com/office/officeart/2005/8/layout/StepDownProcess"/>
    <dgm:cxn modelId="{325ADAAD-03D1-4FA7-BDC3-D50730EB4C91}" type="presParOf" srcId="{4F492E37-70E3-43FF-A985-95352DC95F3B}" destId="{4921CC3D-8F8F-4F44-979C-93701E36B2A0}" srcOrd="0" destOrd="0" presId="urn:microsoft.com/office/officeart/2005/8/layout/StepDown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ABAAF454-5BE9-4FF3-87C1-E104CF593855}" type="doc">
      <dgm:prSet loTypeId="urn:microsoft.com/office/officeart/2005/8/layout/balance1" loCatId="relationship" qsTypeId="urn:microsoft.com/office/officeart/2005/8/quickstyle/simple1" qsCatId="simple" csTypeId="urn:microsoft.com/office/officeart/2005/8/colors/colorful1" csCatId="colorful"/>
      <dgm:spPr/>
      <dgm:t>
        <a:bodyPr/>
        <a:lstStyle/>
        <a:p>
          <a:endParaRPr lang="it-IT"/>
        </a:p>
      </dgm:t>
    </dgm:pt>
    <dgm:pt modelId="{BE526253-260D-4F05-A5E4-0C184DFC7777}">
      <dgm:prSet/>
      <dgm:spPr/>
      <dgm:t>
        <a:bodyPr/>
        <a:lstStyle/>
        <a:p>
          <a:pPr rtl="0"/>
          <a:r>
            <a:rPr lang="it-IT" smtClean="0"/>
            <a:t>STATALE</a:t>
          </a:r>
          <a:endParaRPr lang="it-IT"/>
        </a:p>
      </dgm:t>
    </dgm:pt>
    <dgm:pt modelId="{5E17752B-C5EF-439C-B206-991119CFDA9A}" type="parTrans" cxnId="{702DA8D5-E8F5-4877-8DF6-EC72E11B51DA}">
      <dgm:prSet/>
      <dgm:spPr/>
      <dgm:t>
        <a:bodyPr/>
        <a:lstStyle/>
        <a:p>
          <a:endParaRPr lang="it-IT"/>
        </a:p>
      </dgm:t>
    </dgm:pt>
    <dgm:pt modelId="{8E2F00C7-8455-4A9D-BB14-C9461D76DE2E}" type="sibTrans" cxnId="{702DA8D5-E8F5-4877-8DF6-EC72E11B51DA}">
      <dgm:prSet/>
      <dgm:spPr/>
      <dgm:t>
        <a:bodyPr/>
        <a:lstStyle/>
        <a:p>
          <a:endParaRPr lang="it-IT"/>
        </a:p>
      </dgm:t>
    </dgm:pt>
    <dgm:pt modelId="{C7FBE541-4A1C-4AAD-966E-F01DB1B78F62}">
      <dgm:prSet/>
      <dgm:spPr/>
      <dgm:t>
        <a:bodyPr/>
        <a:lstStyle/>
        <a:p>
          <a:pPr rtl="0"/>
          <a:r>
            <a:rPr lang="it-IT" smtClean="0"/>
            <a:t>FERIE</a:t>
          </a:r>
          <a:endParaRPr lang="it-IT"/>
        </a:p>
      </dgm:t>
    </dgm:pt>
    <dgm:pt modelId="{2EC8AAF5-57A0-4E29-AFC8-A74419E6CB9C}" type="parTrans" cxnId="{C5FEAE9F-7D20-4516-BE84-ACE5CF2A5E28}">
      <dgm:prSet/>
      <dgm:spPr/>
      <dgm:t>
        <a:bodyPr/>
        <a:lstStyle/>
        <a:p>
          <a:endParaRPr lang="it-IT"/>
        </a:p>
      </dgm:t>
    </dgm:pt>
    <dgm:pt modelId="{069185E4-F2CC-4454-8917-5007F2DB4EA2}" type="sibTrans" cxnId="{C5FEAE9F-7D20-4516-BE84-ACE5CF2A5E28}">
      <dgm:prSet/>
      <dgm:spPr/>
      <dgm:t>
        <a:bodyPr/>
        <a:lstStyle/>
        <a:p>
          <a:endParaRPr lang="it-IT"/>
        </a:p>
      </dgm:t>
    </dgm:pt>
    <dgm:pt modelId="{1FC011B1-031A-4B60-87B7-689F259A8C84}">
      <dgm:prSet/>
      <dgm:spPr/>
      <dgm:t>
        <a:bodyPr/>
        <a:lstStyle/>
        <a:p>
          <a:pPr rtl="0"/>
          <a:r>
            <a:rPr lang="it-IT" smtClean="0"/>
            <a:t>MANSIONI</a:t>
          </a:r>
          <a:endParaRPr lang="it-IT"/>
        </a:p>
      </dgm:t>
    </dgm:pt>
    <dgm:pt modelId="{01879FA8-BFBF-4E83-99E5-5D0E3970458D}" type="parTrans" cxnId="{B11B6E02-95F3-4840-9AFE-B83C11AF650E}">
      <dgm:prSet/>
      <dgm:spPr/>
      <dgm:t>
        <a:bodyPr/>
        <a:lstStyle/>
        <a:p>
          <a:endParaRPr lang="it-IT"/>
        </a:p>
      </dgm:t>
    </dgm:pt>
    <dgm:pt modelId="{3ACA7A32-2717-4289-8760-CC7406E02DCF}" type="sibTrans" cxnId="{B11B6E02-95F3-4840-9AFE-B83C11AF650E}">
      <dgm:prSet/>
      <dgm:spPr/>
      <dgm:t>
        <a:bodyPr/>
        <a:lstStyle/>
        <a:p>
          <a:endParaRPr lang="it-IT"/>
        </a:p>
      </dgm:t>
    </dgm:pt>
    <dgm:pt modelId="{674414F3-1592-423E-8E53-2A4677BC4E84}">
      <dgm:prSet/>
      <dgm:spPr/>
      <dgm:t>
        <a:bodyPr/>
        <a:lstStyle/>
        <a:p>
          <a:pPr rtl="0"/>
          <a:r>
            <a:rPr lang="it-IT" smtClean="0"/>
            <a:t>MOBILITA’</a:t>
          </a:r>
          <a:endParaRPr lang="it-IT"/>
        </a:p>
      </dgm:t>
    </dgm:pt>
    <dgm:pt modelId="{A0050FF3-E2B2-4FE4-8389-C757627DB1CC}" type="parTrans" cxnId="{5F1343CA-E683-472D-BE18-CA08FBB19989}">
      <dgm:prSet/>
      <dgm:spPr/>
      <dgm:t>
        <a:bodyPr/>
        <a:lstStyle/>
        <a:p>
          <a:endParaRPr lang="it-IT"/>
        </a:p>
      </dgm:t>
    </dgm:pt>
    <dgm:pt modelId="{ECF27240-FC8B-4D49-B8E6-E48ED8306C72}" type="sibTrans" cxnId="{5F1343CA-E683-472D-BE18-CA08FBB19989}">
      <dgm:prSet/>
      <dgm:spPr/>
      <dgm:t>
        <a:bodyPr/>
        <a:lstStyle/>
        <a:p>
          <a:endParaRPr lang="it-IT"/>
        </a:p>
      </dgm:t>
    </dgm:pt>
    <dgm:pt modelId="{E073B64B-3F39-47B7-B97A-BB519DFC1479}">
      <dgm:prSet/>
      <dgm:spPr/>
      <dgm:t>
        <a:bodyPr/>
        <a:lstStyle/>
        <a:p>
          <a:pPr rtl="0"/>
          <a:r>
            <a:rPr lang="it-IT" smtClean="0"/>
            <a:t>TRATTAMENTI RETRIBUTIVI</a:t>
          </a:r>
          <a:endParaRPr lang="it-IT"/>
        </a:p>
      </dgm:t>
    </dgm:pt>
    <dgm:pt modelId="{22C4F405-43D0-4FB5-BE62-971B2759D0E7}" type="parTrans" cxnId="{42D349BB-853F-4B4B-BBA5-88E5B5C585B6}">
      <dgm:prSet/>
      <dgm:spPr/>
      <dgm:t>
        <a:bodyPr/>
        <a:lstStyle/>
        <a:p>
          <a:endParaRPr lang="it-IT"/>
        </a:p>
      </dgm:t>
    </dgm:pt>
    <dgm:pt modelId="{824305EA-CDEA-4191-8470-7BAC0785FAD6}" type="sibTrans" cxnId="{42D349BB-853F-4B4B-BBA5-88E5B5C585B6}">
      <dgm:prSet/>
      <dgm:spPr/>
      <dgm:t>
        <a:bodyPr/>
        <a:lstStyle/>
        <a:p>
          <a:endParaRPr lang="it-IT"/>
        </a:p>
      </dgm:t>
    </dgm:pt>
    <dgm:pt modelId="{49EE1EE9-1CA9-4E53-96F4-D5FE47A8DE41}">
      <dgm:prSet/>
      <dgm:spPr/>
      <dgm:t>
        <a:bodyPr/>
        <a:lstStyle/>
        <a:p>
          <a:pPr rtl="0"/>
          <a:r>
            <a:rPr lang="it-IT" smtClean="0"/>
            <a:t>REGIONALE</a:t>
          </a:r>
          <a:endParaRPr lang="it-IT"/>
        </a:p>
      </dgm:t>
    </dgm:pt>
    <dgm:pt modelId="{33AC51F7-4543-42C2-A6E8-30697934068F}" type="parTrans" cxnId="{3736B584-D87B-4306-A9B0-0ED818CF1143}">
      <dgm:prSet/>
      <dgm:spPr/>
      <dgm:t>
        <a:bodyPr/>
        <a:lstStyle/>
        <a:p>
          <a:endParaRPr lang="it-IT"/>
        </a:p>
      </dgm:t>
    </dgm:pt>
    <dgm:pt modelId="{617ECF15-757A-4B5A-853E-ABF41AF9BC14}" type="sibTrans" cxnId="{3736B584-D87B-4306-A9B0-0ED818CF1143}">
      <dgm:prSet/>
      <dgm:spPr/>
      <dgm:t>
        <a:bodyPr/>
        <a:lstStyle/>
        <a:p>
          <a:endParaRPr lang="it-IT"/>
        </a:p>
      </dgm:t>
    </dgm:pt>
    <dgm:pt modelId="{579A8B23-ABFB-4377-8ABC-A38890C29BEC}">
      <dgm:prSet/>
      <dgm:spPr/>
      <dgm:t>
        <a:bodyPr/>
        <a:lstStyle/>
        <a:p>
          <a:pPr rtl="0"/>
          <a:r>
            <a:rPr lang="it-IT" smtClean="0"/>
            <a:t>DISCIPLINA CONCORSI</a:t>
          </a:r>
          <a:endParaRPr lang="it-IT"/>
        </a:p>
      </dgm:t>
    </dgm:pt>
    <dgm:pt modelId="{20392675-4038-4C57-A524-CE002828A405}" type="parTrans" cxnId="{E6C03B8D-91F2-4908-91FD-8697B3E3A8E6}">
      <dgm:prSet/>
      <dgm:spPr/>
      <dgm:t>
        <a:bodyPr/>
        <a:lstStyle/>
        <a:p>
          <a:endParaRPr lang="it-IT"/>
        </a:p>
      </dgm:t>
    </dgm:pt>
    <dgm:pt modelId="{6F3CD41D-04AE-420A-B4C6-70B2E8D4CA95}" type="sibTrans" cxnId="{E6C03B8D-91F2-4908-91FD-8697B3E3A8E6}">
      <dgm:prSet/>
      <dgm:spPr/>
      <dgm:t>
        <a:bodyPr/>
        <a:lstStyle/>
        <a:p>
          <a:endParaRPr lang="it-IT"/>
        </a:p>
      </dgm:t>
    </dgm:pt>
    <dgm:pt modelId="{DDB4EF1C-B123-4611-8ACB-E9FA8C286A2D}">
      <dgm:prSet/>
      <dgm:spPr/>
      <dgm:t>
        <a:bodyPr/>
        <a:lstStyle/>
        <a:p>
          <a:pPr rtl="0"/>
          <a:r>
            <a:rPr lang="it-IT" smtClean="0"/>
            <a:t>DEFINIZIONE RISORSE UMANE</a:t>
          </a:r>
          <a:endParaRPr lang="it-IT"/>
        </a:p>
      </dgm:t>
    </dgm:pt>
    <dgm:pt modelId="{64E4486E-B3EF-40E9-ADE9-EFCAD2CC9A89}" type="parTrans" cxnId="{BF12FAD3-476A-4446-9AFC-BC07C959EB94}">
      <dgm:prSet/>
      <dgm:spPr/>
      <dgm:t>
        <a:bodyPr/>
        <a:lstStyle/>
        <a:p>
          <a:endParaRPr lang="it-IT"/>
        </a:p>
      </dgm:t>
    </dgm:pt>
    <dgm:pt modelId="{210D555F-0782-4B4B-85F4-5DD899133DBA}" type="sibTrans" cxnId="{BF12FAD3-476A-4446-9AFC-BC07C959EB94}">
      <dgm:prSet/>
      <dgm:spPr/>
      <dgm:t>
        <a:bodyPr/>
        <a:lstStyle/>
        <a:p>
          <a:endParaRPr lang="it-IT"/>
        </a:p>
      </dgm:t>
    </dgm:pt>
    <dgm:pt modelId="{81C4A60C-A69A-479F-B8FC-8F69763D9614}" type="pres">
      <dgm:prSet presAssocID="{ABAAF454-5BE9-4FF3-87C1-E104CF593855}" presName="outerComposite" presStyleCnt="0">
        <dgm:presLayoutVars>
          <dgm:chMax val="2"/>
          <dgm:animLvl val="lvl"/>
          <dgm:resizeHandles val="exact"/>
        </dgm:presLayoutVars>
      </dgm:prSet>
      <dgm:spPr/>
    </dgm:pt>
    <dgm:pt modelId="{1DBB7263-E964-4A47-A208-3B233DB01794}" type="pres">
      <dgm:prSet presAssocID="{ABAAF454-5BE9-4FF3-87C1-E104CF593855}" presName="dummyMaxCanvas" presStyleCnt="0"/>
      <dgm:spPr/>
    </dgm:pt>
    <dgm:pt modelId="{A154A2FD-CEB2-4B6C-98A5-6A7AE6CAB748}" type="pres">
      <dgm:prSet presAssocID="{ABAAF454-5BE9-4FF3-87C1-E104CF593855}" presName="parentComposite" presStyleCnt="0"/>
      <dgm:spPr/>
    </dgm:pt>
    <dgm:pt modelId="{AE9DCC33-873B-4D00-8EAD-6927695E011A}" type="pres">
      <dgm:prSet presAssocID="{ABAAF454-5BE9-4FF3-87C1-E104CF593855}" presName="parent1" presStyleLbl="alignAccFollowNode1" presStyleIdx="0" presStyleCnt="4">
        <dgm:presLayoutVars>
          <dgm:chMax val="4"/>
        </dgm:presLayoutVars>
      </dgm:prSet>
      <dgm:spPr/>
    </dgm:pt>
    <dgm:pt modelId="{026D52CD-063A-4F88-A1C8-BFADD0648CEA}" type="pres">
      <dgm:prSet presAssocID="{ABAAF454-5BE9-4FF3-87C1-E104CF593855}" presName="parent2" presStyleLbl="alignAccFollowNode1" presStyleIdx="1" presStyleCnt="4">
        <dgm:presLayoutVars>
          <dgm:chMax val="4"/>
        </dgm:presLayoutVars>
      </dgm:prSet>
      <dgm:spPr/>
    </dgm:pt>
    <dgm:pt modelId="{1B9C79B3-C817-46EA-A5CB-34D71A601344}" type="pres">
      <dgm:prSet presAssocID="{ABAAF454-5BE9-4FF3-87C1-E104CF593855}" presName="childrenComposite" presStyleCnt="0"/>
      <dgm:spPr/>
    </dgm:pt>
    <dgm:pt modelId="{761D4120-479F-4AFE-ACC6-9A7FCBF4216D}" type="pres">
      <dgm:prSet presAssocID="{ABAAF454-5BE9-4FF3-87C1-E104CF593855}" presName="dummyMaxCanvas_ChildArea" presStyleCnt="0"/>
      <dgm:spPr/>
    </dgm:pt>
    <dgm:pt modelId="{32524534-0067-435D-9948-3D379C952BE3}" type="pres">
      <dgm:prSet presAssocID="{ABAAF454-5BE9-4FF3-87C1-E104CF593855}" presName="fulcrum" presStyleLbl="alignAccFollowNode1" presStyleIdx="2" presStyleCnt="4"/>
      <dgm:spPr/>
    </dgm:pt>
    <dgm:pt modelId="{1C5CB254-DA31-4D73-BE77-7A5336844AB7}" type="pres">
      <dgm:prSet presAssocID="{ABAAF454-5BE9-4FF3-87C1-E104CF593855}" presName="balance_42" presStyleLbl="alignAccFollowNode1" presStyleIdx="3" presStyleCnt="4">
        <dgm:presLayoutVars>
          <dgm:bulletEnabled val="1"/>
        </dgm:presLayoutVars>
      </dgm:prSet>
      <dgm:spPr/>
    </dgm:pt>
    <dgm:pt modelId="{59BD05F2-4B6D-4D20-ADE2-780D41207522}" type="pres">
      <dgm:prSet presAssocID="{ABAAF454-5BE9-4FF3-87C1-E104CF593855}" presName="left_42_1" presStyleLbl="node1" presStyleIdx="0" presStyleCnt="6">
        <dgm:presLayoutVars>
          <dgm:bulletEnabled val="1"/>
        </dgm:presLayoutVars>
      </dgm:prSet>
      <dgm:spPr/>
    </dgm:pt>
    <dgm:pt modelId="{E19C803A-7B08-4324-8ABB-CEB5E7285C14}" type="pres">
      <dgm:prSet presAssocID="{ABAAF454-5BE9-4FF3-87C1-E104CF593855}" presName="left_42_2" presStyleLbl="node1" presStyleIdx="1" presStyleCnt="6">
        <dgm:presLayoutVars>
          <dgm:bulletEnabled val="1"/>
        </dgm:presLayoutVars>
      </dgm:prSet>
      <dgm:spPr/>
    </dgm:pt>
    <dgm:pt modelId="{11137D25-54A6-4B2C-BB60-8546B4B570DC}" type="pres">
      <dgm:prSet presAssocID="{ABAAF454-5BE9-4FF3-87C1-E104CF593855}" presName="left_42_3" presStyleLbl="node1" presStyleIdx="2" presStyleCnt="6">
        <dgm:presLayoutVars>
          <dgm:bulletEnabled val="1"/>
        </dgm:presLayoutVars>
      </dgm:prSet>
      <dgm:spPr/>
    </dgm:pt>
    <dgm:pt modelId="{69B32173-F276-4374-886A-271BD46CD0CF}" type="pres">
      <dgm:prSet presAssocID="{ABAAF454-5BE9-4FF3-87C1-E104CF593855}" presName="left_42_4" presStyleLbl="node1" presStyleIdx="3" presStyleCnt="6">
        <dgm:presLayoutVars>
          <dgm:bulletEnabled val="1"/>
        </dgm:presLayoutVars>
      </dgm:prSet>
      <dgm:spPr/>
    </dgm:pt>
    <dgm:pt modelId="{47616A6B-C0D3-4DD2-B3FE-D2A7A76D69EC}" type="pres">
      <dgm:prSet presAssocID="{ABAAF454-5BE9-4FF3-87C1-E104CF593855}" presName="right_42_1" presStyleLbl="node1" presStyleIdx="4" presStyleCnt="6">
        <dgm:presLayoutVars>
          <dgm:bulletEnabled val="1"/>
        </dgm:presLayoutVars>
      </dgm:prSet>
      <dgm:spPr/>
    </dgm:pt>
    <dgm:pt modelId="{C12B09C9-F0BE-4F4A-8088-F7005A4AAFDF}" type="pres">
      <dgm:prSet presAssocID="{ABAAF454-5BE9-4FF3-87C1-E104CF593855}" presName="right_42_2" presStyleLbl="node1" presStyleIdx="5" presStyleCnt="6">
        <dgm:presLayoutVars>
          <dgm:bulletEnabled val="1"/>
        </dgm:presLayoutVars>
      </dgm:prSet>
      <dgm:spPr/>
    </dgm:pt>
  </dgm:ptLst>
  <dgm:cxnLst>
    <dgm:cxn modelId="{B11B6E02-95F3-4840-9AFE-B83C11AF650E}" srcId="{BE526253-260D-4F05-A5E4-0C184DFC7777}" destId="{1FC011B1-031A-4B60-87B7-689F259A8C84}" srcOrd="1" destOrd="0" parTransId="{01879FA8-BFBF-4E83-99E5-5D0E3970458D}" sibTransId="{3ACA7A32-2717-4289-8760-CC7406E02DCF}"/>
    <dgm:cxn modelId="{6AB8F93E-A828-4F62-8766-69F203E6618B}" type="presOf" srcId="{579A8B23-ABFB-4377-8ABC-A38890C29BEC}" destId="{47616A6B-C0D3-4DD2-B3FE-D2A7A76D69EC}" srcOrd="0" destOrd="0" presId="urn:microsoft.com/office/officeart/2005/8/layout/balance1"/>
    <dgm:cxn modelId="{92C4A4BF-72DB-4505-92C5-2C4F2CB593F8}" type="presOf" srcId="{674414F3-1592-423E-8E53-2A4677BC4E84}" destId="{11137D25-54A6-4B2C-BB60-8546B4B570DC}" srcOrd="0" destOrd="0" presId="urn:microsoft.com/office/officeart/2005/8/layout/balance1"/>
    <dgm:cxn modelId="{2EF1AFB0-F039-4A9F-B3CE-9A0A640F72B6}" type="presOf" srcId="{BE526253-260D-4F05-A5E4-0C184DFC7777}" destId="{AE9DCC33-873B-4D00-8EAD-6927695E011A}" srcOrd="0" destOrd="0" presId="urn:microsoft.com/office/officeart/2005/8/layout/balance1"/>
    <dgm:cxn modelId="{544623FC-411A-4EA6-A417-8A157B4DE99D}" type="presOf" srcId="{1FC011B1-031A-4B60-87B7-689F259A8C84}" destId="{E19C803A-7B08-4324-8ABB-CEB5E7285C14}" srcOrd="0" destOrd="0" presId="urn:microsoft.com/office/officeart/2005/8/layout/balance1"/>
    <dgm:cxn modelId="{E6C03B8D-91F2-4908-91FD-8697B3E3A8E6}" srcId="{49EE1EE9-1CA9-4E53-96F4-D5FE47A8DE41}" destId="{579A8B23-ABFB-4377-8ABC-A38890C29BEC}" srcOrd="0" destOrd="0" parTransId="{20392675-4038-4C57-A524-CE002828A405}" sibTransId="{6F3CD41D-04AE-420A-B4C6-70B2E8D4CA95}"/>
    <dgm:cxn modelId="{F94200C1-51F4-42E3-AD39-16073C6BFBCC}" type="presOf" srcId="{E073B64B-3F39-47B7-B97A-BB519DFC1479}" destId="{69B32173-F276-4374-886A-271BD46CD0CF}" srcOrd="0" destOrd="0" presId="urn:microsoft.com/office/officeart/2005/8/layout/balance1"/>
    <dgm:cxn modelId="{018DC5B2-31B6-470F-B63C-0D3E54B6160F}" type="presOf" srcId="{ABAAF454-5BE9-4FF3-87C1-E104CF593855}" destId="{81C4A60C-A69A-479F-B8FC-8F69763D9614}" srcOrd="0" destOrd="0" presId="urn:microsoft.com/office/officeart/2005/8/layout/balance1"/>
    <dgm:cxn modelId="{254EC10A-2B30-4CE0-BAD0-ABCB2DA8B254}" type="presOf" srcId="{DDB4EF1C-B123-4611-8ACB-E9FA8C286A2D}" destId="{C12B09C9-F0BE-4F4A-8088-F7005A4AAFDF}" srcOrd="0" destOrd="0" presId="urn:microsoft.com/office/officeart/2005/8/layout/balance1"/>
    <dgm:cxn modelId="{B6E29BD4-A4C7-4618-A863-22C3D399D9DA}" type="presOf" srcId="{49EE1EE9-1CA9-4E53-96F4-D5FE47A8DE41}" destId="{026D52CD-063A-4F88-A1C8-BFADD0648CEA}" srcOrd="0" destOrd="0" presId="urn:microsoft.com/office/officeart/2005/8/layout/balance1"/>
    <dgm:cxn modelId="{702DA8D5-E8F5-4877-8DF6-EC72E11B51DA}" srcId="{ABAAF454-5BE9-4FF3-87C1-E104CF593855}" destId="{BE526253-260D-4F05-A5E4-0C184DFC7777}" srcOrd="0" destOrd="0" parTransId="{5E17752B-C5EF-439C-B206-991119CFDA9A}" sibTransId="{8E2F00C7-8455-4A9D-BB14-C9461D76DE2E}"/>
    <dgm:cxn modelId="{5F1343CA-E683-472D-BE18-CA08FBB19989}" srcId="{BE526253-260D-4F05-A5E4-0C184DFC7777}" destId="{674414F3-1592-423E-8E53-2A4677BC4E84}" srcOrd="2" destOrd="0" parTransId="{A0050FF3-E2B2-4FE4-8389-C757627DB1CC}" sibTransId="{ECF27240-FC8B-4D49-B8E6-E48ED8306C72}"/>
    <dgm:cxn modelId="{3736B584-D87B-4306-A9B0-0ED818CF1143}" srcId="{ABAAF454-5BE9-4FF3-87C1-E104CF593855}" destId="{49EE1EE9-1CA9-4E53-96F4-D5FE47A8DE41}" srcOrd="1" destOrd="0" parTransId="{33AC51F7-4543-42C2-A6E8-30697934068F}" sibTransId="{617ECF15-757A-4B5A-853E-ABF41AF9BC14}"/>
    <dgm:cxn modelId="{141C819F-98BB-48D9-823B-89C88399349C}" type="presOf" srcId="{C7FBE541-4A1C-4AAD-966E-F01DB1B78F62}" destId="{59BD05F2-4B6D-4D20-ADE2-780D41207522}" srcOrd="0" destOrd="0" presId="urn:microsoft.com/office/officeart/2005/8/layout/balance1"/>
    <dgm:cxn modelId="{42D349BB-853F-4B4B-BBA5-88E5B5C585B6}" srcId="{BE526253-260D-4F05-A5E4-0C184DFC7777}" destId="{E073B64B-3F39-47B7-B97A-BB519DFC1479}" srcOrd="3" destOrd="0" parTransId="{22C4F405-43D0-4FB5-BE62-971B2759D0E7}" sibTransId="{824305EA-CDEA-4191-8470-7BAC0785FAD6}"/>
    <dgm:cxn modelId="{BF12FAD3-476A-4446-9AFC-BC07C959EB94}" srcId="{49EE1EE9-1CA9-4E53-96F4-D5FE47A8DE41}" destId="{DDB4EF1C-B123-4611-8ACB-E9FA8C286A2D}" srcOrd="1" destOrd="0" parTransId="{64E4486E-B3EF-40E9-ADE9-EFCAD2CC9A89}" sibTransId="{210D555F-0782-4B4B-85F4-5DD899133DBA}"/>
    <dgm:cxn modelId="{C5FEAE9F-7D20-4516-BE84-ACE5CF2A5E28}" srcId="{BE526253-260D-4F05-A5E4-0C184DFC7777}" destId="{C7FBE541-4A1C-4AAD-966E-F01DB1B78F62}" srcOrd="0" destOrd="0" parTransId="{2EC8AAF5-57A0-4E29-AFC8-A74419E6CB9C}" sibTransId="{069185E4-F2CC-4454-8917-5007F2DB4EA2}"/>
    <dgm:cxn modelId="{A2A616A1-4C76-4C98-95D4-3061889F914B}" type="presParOf" srcId="{81C4A60C-A69A-479F-B8FC-8F69763D9614}" destId="{1DBB7263-E964-4A47-A208-3B233DB01794}" srcOrd="0" destOrd="0" presId="urn:microsoft.com/office/officeart/2005/8/layout/balance1"/>
    <dgm:cxn modelId="{0B7631B1-270C-48A1-9205-6BC1137C8CF5}" type="presParOf" srcId="{81C4A60C-A69A-479F-B8FC-8F69763D9614}" destId="{A154A2FD-CEB2-4B6C-98A5-6A7AE6CAB748}" srcOrd="1" destOrd="0" presId="urn:microsoft.com/office/officeart/2005/8/layout/balance1"/>
    <dgm:cxn modelId="{15BFE207-B6BC-4949-9875-7373157D3002}" type="presParOf" srcId="{A154A2FD-CEB2-4B6C-98A5-6A7AE6CAB748}" destId="{AE9DCC33-873B-4D00-8EAD-6927695E011A}" srcOrd="0" destOrd="0" presId="urn:microsoft.com/office/officeart/2005/8/layout/balance1"/>
    <dgm:cxn modelId="{1D16297A-9607-4C40-A115-B3F76856CD35}" type="presParOf" srcId="{A154A2FD-CEB2-4B6C-98A5-6A7AE6CAB748}" destId="{026D52CD-063A-4F88-A1C8-BFADD0648CEA}" srcOrd="1" destOrd="0" presId="urn:microsoft.com/office/officeart/2005/8/layout/balance1"/>
    <dgm:cxn modelId="{56E7810D-B92E-420C-9AA5-ED8DA9506A9C}" type="presParOf" srcId="{81C4A60C-A69A-479F-B8FC-8F69763D9614}" destId="{1B9C79B3-C817-46EA-A5CB-34D71A601344}" srcOrd="2" destOrd="0" presId="urn:microsoft.com/office/officeart/2005/8/layout/balance1"/>
    <dgm:cxn modelId="{0A464709-629F-4015-AED2-AA80D262923A}" type="presParOf" srcId="{1B9C79B3-C817-46EA-A5CB-34D71A601344}" destId="{761D4120-479F-4AFE-ACC6-9A7FCBF4216D}" srcOrd="0" destOrd="0" presId="urn:microsoft.com/office/officeart/2005/8/layout/balance1"/>
    <dgm:cxn modelId="{E6A9913A-7D0E-4713-85A5-51D6769A8071}" type="presParOf" srcId="{1B9C79B3-C817-46EA-A5CB-34D71A601344}" destId="{32524534-0067-435D-9948-3D379C952BE3}" srcOrd="1" destOrd="0" presId="urn:microsoft.com/office/officeart/2005/8/layout/balance1"/>
    <dgm:cxn modelId="{B63072A6-F779-4B89-B407-B19B97C3C631}" type="presParOf" srcId="{1B9C79B3-C817-46EA-A5CB-34D71A601344}" destId="{1C5CB254-DA31-4D73-BE77-7A5336844AB7}" srcOrd="2" destOrd="0" presId="urn:microsoft.com/office/officeart/2005/8/layout/balance1"/>
    <dgm:cxn modelId="{82527736-7A7A-4B16-96BD-01E24CF741A8}" type="presParOf" srcId="{1B9C79B3-C817-46EA-A5CB-34D71A601344}" destId="{59BD05F2-4B6D-4D20-ADE2-780D41207522}" srcOrd="3" destOrd="0" presId="urn:microsoft.com/office/officeart/2005/8/layout/balance1"/>
    <dgm:cxn modelId="{2A1220EB-8FA7-472E-BA28-A514A827CAD2}" type="presParOf" srcId="{1B9C79B3-C817-46EA-A5CB-34D71A601344}" destId="{E19C803A-7B08-4324-8ABB-CEB5E7285C14}" srcOrd="4" destOrd="0" presId="urn:microsoft.com/office/officeart/2005/8/layout/balance1"/>
    <dgm:cxn modelId="{75C9FF16-570E-4F9F-9EED-04A1D7E1EA34}" type="presParOf" srcId="{1B9C79B3-C817-46EA-A5CB-34D71A601344}" destId="{11137D25-54A6-4B2C-BB60-8546B4B570DC}" srcOrd="5" destOrd="0" presId="urn:microsoft.com/office/officeart/2005/8/layout/balance1"/>
    <dgm:cxn modelId="{6DAB3619-DD35-403A-94B9-C16C06535BC4}" type="presParOf" srcId="{1B9C79B3-C817-46EA-A5CB-34D71A601344}" destId="{69B32173-F276-4374-886A-271BD46CD0CF}" srcOrd="6" destOrd="0" presId="urn:microsoft.com/office/officeart/2005/8/layout/balance1"/>
    <dgm:cxn modelId="{FCDF67D3-75C8-40AD-9E13-05E8BB89B701}" type="presParOf" srcId="{1B9C79B3-C817-46EA-A5CB-34D71A601344}" destId="{47616A6B-C0D3-4DD2-B3FE-D2A7A76D69EC}" srcOrd="7" destOrd="0" presId="urn:microsoft.com/office/officeart/2005/8/layout/balance1"/>
    <dgm:cxn modelId="{9B5D6C39-E4C7-4350-BE76-0E50AB78D8F8}" type="presParOf" srcId="{1B9C79B3-C817-46EA-A5CB-34D71A601344}" destId="{C12B09C9-F0BE-4F4A-8088-F7005A4AAFDF}" srcOrd="8" destOrd="0" presId="urn:microsoft.com/office/officeart/2005/8/layout/balanc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EA7BBC58-7A53-4899-BDD3-F7EB7F6B55DA}" type="doc">
      <dgm:prSet loTypeId="urn:microsoft.com/office/officeart/2005/8/layout/hierarchy2" loCatId="hierarchy" qsTypeId="urn:microsoft.com/office/officeart/2005/8/quickstyle/simple1" qsCatId="simple" csTypeId="urn:microsoft.com/office/officeart/2005/8/colors/colorful5" csCatId="colorful" phldr="1"/>
      <dgm:spPr/>
      <dgm:t>
        <a:bodyPr/>
        <a:lstStyle/>
        <a:p>
          <a:endParaRPr lang="it-IT"/>
        </a:p>
      </dgm:t>
    </dgm:pt>
    <dgm:pt modelId="{C62FCA6F-D04D-4519-A0B1-54E430175028}">
      <dgm:prSet/>
      <dgm:spPr/>
      <dgm:t>
        <a:bodyPr/>
        <a:lstStyle/>
        <a:p>
          <a:pPr rtl="0"/>
          <a:r>
            <a:rPr lang="it-IT" dirty="0" smtClean="0"/>
            <a:t>Livelli di contrattazione</a:t>
          </a:r>
          <a:endParaRPr lang="it-IT" dirty="0"/>
        </a:p>
      </dgm:t>
    </dgm:pt>
    <dgm:pt modelId="{E86B558C-4FB4-4C3F-956E-CFDDDEA3C5F4}" type="parTrans" cxnId="{64FF1703-FB68-475A-9213-C2010DC83F01}">
      <dgm:prSet/>
      <dgm:spPr/>
      <dgm:t>
        <a:bodyPr/>
        <a:lstStyle/>
        <a:p>
          <a:endParaRPr lang="it-IT"/>
        </a:p>
      </dgm:t>
    </dgm:pt>
    <dgm:pt modelId="{1FF458BA-E4EC-421B-8CC1-B04A0D5BE037}" type="sibTrans" cxnId="{64FF1703-FB68-475A-9213-C2010DC83F01}">
      <dgm:prSet/>
      <dgm:spPr/>
      <dgm:t>
        <a:bodyPr/>
        <a:lstStyle/>
        <a:p>
          <a:endParaRPr lang="it-IT"/>
        </a:p>
      </dgm:t>
    </dgm:pt>
    <dgm:pt modelId="{C9D89B90-6140-4CD6-95E5-FE70BA134CAF}">
      <dgm:prSet/>
      <dgm:spPr/>
      <dgm:t>
        <a:bodyPr/>
        <a:lstStyle/>
        <a:p>
          <a:pPr rtl="0"/>
          <a:r>
            <a:rPr lang="it-IT" smtClean="0"/>
            <a:t>Accordo Quadro</a:t>
          </a:r>
          <a:endParaRPr lang="it-IT"/>
        </a:p>
      </dgm:t>
    </dgm:pt>
    <dgm:pt modelId="{ABC97493-0479-4D82-BCFD-2A87DE2222C8}" type="parTrans" cxnId="{4E776797-2921-4C1C-AD89-21E1299B5B35}">
      <dgm:prSet/>
      <dgm:spPr/>
      <dgm:t>
        <a:bodyPr/>
        <a:lstStyle/>
        <a:p>
          <a:endParaRPr lang="it-IT"/>
        </a:p>
      </dgm:t>
    </dgm:pt>
    <dgm:pt modelId="{E0633E10-35D6-4444-9C33-EC85BADB88F3}" type="sibTrans" cxnId="{4E776797-2921-4C1C-AD89-21E1299B5B35}">
      <dgm:prSet/>
      <dgm:spPr/>
      <dgm:t>
        <a:bodyPr/>
        <a:lstStyle/>
        <a:p>
          <a:endParaRPr lang="it-IT"/>
        </a:p>
      </dgm:t>
    </dgm:pt>
    <dgm:pt modelId="{FD989557-90A4-4C60-BE05-FF0FEABBA749}">
      <dgm:prSet/>
      <dgm:spPr/>
      <dgm:t>
        <a:bodyPr/>
        <a:lstStyle/>
        <a:p>
          <a:pPr rtl="0"/>
          <a:r>
            <a:rPr lang="it-IT" dirty="0" smtClean="0"/>
            <a:t>Solo per individuare comparti o istituti comuni a più comparti</a:t>
          </a:r>
          <a:endParaRPr lang="it-IT" dirty="0"/>
        </a:p>
      </dgm:t>
    </dgm:pt>
    <dgm:pt modelId="{24FAC3DE-D476-4059-A0F2-43743A162DCE}" type="parTrans" cxnId="{179D59C1-21BF-455E-8863-114FD8786561}">
      <dgm:prSet/>
      <dgm:spPr/>
      <dgm:t>
        <a:bodyPr/>
        <a:lstStyle/>
        <a:p>
          <a:endParaRPr lang="it-IT"/>
        </a:p>
      </dgm:t>
    </dgm:pt>
    <dgm:pt modelId="{11FEFD4D-563F-466E-93D3-8DF987D7791E}" type="sibTrans" cxnId="{179D59C1-21BF-455E-8863-114FD8786561}">
      <dgm:prSet/>
      <dgm:spPr/>
      <dgm:t>
        <a:bodyPr/>
        <a:lstStyle/>
        <a:p>
          <a:endParaRPr lang="it-IT"/>
        </a:p>
      </dgm:t>
    </dgm:pt>
    <dgm:pt modelId="{794F8DF5-559A-4243-9053-2136EBCE6344}">
      <dgm:prSet/>
      <dgm:spPr/>
      <dgm:t>
        <a:bodyPr/>
        <a:lstStyle/>
        <a:p>
          <a:pPr rtl="0"/>
          <a:r>
            <a:rPr lang="it-IT" dirty="0" smtClean="0"/>
            <a:t>Accordo di comparto</a:t>
          </a:r>
          <a:endParaRPr lang="it-IT" dirty="0"/>
        </a:p>
      </dgm:t>
    </dgm:pt>
    <dgm:pt modelId="{B1786C61-9869-4A88-9191-864D6363960C}" type="parTrans" cxnId="{363E1ADD-1B37-4C14-B83A-929EF439C25F}">
      <dgm:prSet/>
      <dgm:spPr/>
      <dgm:t>
        <a:bodyPr/>
        <a:lstStyle/>
        <a:p>
          <a:endParaRPr lang="it-IT"/>
        </a:p>
      </dgm:t>
    </dgm:pt>
    <dgm:pt modelId="{83D37860-8ADB-4B39-8398-DCFB2C0CD8B0}" type="sibTrans" cxnId="{363E1ADD-1B37-4C14-B83A-929EF439C25F}">
      <dgm:prSet/>
      <dgm:spPr/>
      <dgm:t>
        <a:bodyPr/>
        <a:lstStyle/>
        <a:p>
          <a:endParaRPr lang="it-IT"/>
        </a:p>
      </dgm:t>
    </dgm:pt>
    <dgm:pt modelId="{E2FAD7A0-B73E-423C-89A9-5F9272F1633B}">
      <dgm:prSet/>
      <dgm:spPr/>
      <dgm:t>
        <a:bodyPr/>
        <a:lstStyle/>
        <a:p>
          <a:pPr rtl="0"/>
          <a:r>
            <a:rPr lang="it-IT" dirty="0" smtClean="0"/>
            <a:t>Contratto decentrato</a:t>
          </a:r>
          <a:endParaRPr lang="it-IT" dirty="0"/>
        </a:p>
      </dgm:t>
    </dgm:pt>
    <dgm:pt modelId="{A6D6147E-F20E-4661-9308-48628702F550}" type="parTrans" cxnId="{AFE22BDE-0405-43A0-8755-561B1B880EC0}">
      <dgm:prSet/>
      <dgm:spPr/>
      <dgm:t>
        <a:bodyPr/>
        <a:lstStyle/>
        <a:p>
          <a:endParaRPr lang="it-IT"/>
        </a:p>
      </dgm:t>
    </dgm:pt>
    <dgm:pt modelId="{F6745CE5-080A-428D-881F-297C922ED036}" type="sibTrans" cxnId="{AFE22BDE-0405-43A0-8755-561B1B880EC0}">
      <dgm:prSet/>
      <dgm:spPr/>
      <dgm:t>
        <a:bodyPr/>
        <a:lstStyle/>
        <a:p>
          <a:endParaRPr lang="it-IT"/>
        </a:p>
      </dgm:t>
    </dgm:pt>
    <dgm:pt modelId="{53D84245-4EBF-4ECA-8A62-266009DBECD2}">
      <dgm:prSet/>
      <dgm:spPr/>
      <dgm:t>
        <a:bodyPr/>
        <a:lstStyle/>
        <a:p>
          <a:pPr rtl="0"/>
          <a:r>
            <a:rPr lang="it-IT" dirty="0" smtClean="0"/>
            <a:t>Disciplina istituti fondamentali e definisce materie, soggetti </a:t>
          </a:r>
          <a:r>
            <a:rPr lang="it-IT" dirty="0" smtClean="0"/>
            <a:t>e procedure negoziali decentrate</a:t>
          </a:r>
          <a:endParaRPr lang="it-IT" dirty="0"/>
        </a:p>
      </dgm:t>
    </dgm:pt>
    <dgm:pt modelId="{90EF912B-0154-423A-B1A5-86F24D6CE328}" type="parTrans" cxnId="{78090192-01F1-4FDA-AD28-8A671241E3A2}">
      <dgm:prSet/>
      <dgm:spPr/>
      <dgm:t>
        <a:bodyPr/>
        <a:lstStyle/>
        <a:p>
          <a:endParaRPr lang="it-IT"/>
        </a:p>
      </dgm:t>
    </dgm:pt>
    <dgm:pt modelId="{A2203681-7DDB-452C-B0F3-56583C8E28CF}" type="sibTrans" cxnId="{78090192-01F1-4FDA-AD28-8A671241E3A2}">
      <dgm:prSet/>
      <dgm:spPr/>
    </dgm:pt>
    <dgm:pt modelId="{FCDA577A-BE99-41F2-AF94-0A2826F4A5A0}">
      <dgm:prSet/>
      <dgm:spPr/>
      <dgm:t>
        <a:bodyPr/>
        <a:lstStyle/>
        <a:p>
          <a:pPr rtl="0"/>
          <a:r>
            <a:rPr lang="it-IT" dirty="0" smtClean="0"/>
            <a:t>Trattamento economico </a:t>
          </a:r>
          <a:r>
            <a:rPr lang="it-IT" dirty="0" smtClean="0"/>
            <a:t>accessorio ed altre materie delegate</a:t>
          </a:r>
          <a:endParaRPr lang="it-IT" dirty="0"/>
        </a:p>
      </dgm:t>
    </dgm:pt>
    <dgm:pt modelId="{A8087E61-BB7E-4EFF-B30A-E2C79A230998}" type="parTrans" cxnId="{E1BB226E-533F-4E41-A09E-0E6198DCA069}">
      <dgm:prSet/>
      <dgm:spPr/>
      <dgm:t>
        <a:bodyPr/>
        <a:lstStyle/>
        <a:p>
          <a:endParaRPr lang="it-IT"/>
        </a:p>
      </dgm:t>
    </dgm:pt>
    <dgm:pt modelId="{082AF995-3324-4126-9863-7D93F79E58B6}" type="sibTrans" cxnId="{E1BB226E-533F-4E41-A09E-0E6198DCA069}">
      <dgm:prSet/>
      <dgm:spPr/>
    </dgm:pt>
    <dgm:pt modelId="{2BB51F43-622B-49DB-A849-C681A1BCB89D}" type="pres">
      <dgm:prSet presAssocID="{EA7BBC58-7A53-4899-BDD3-F7EB7F6B55DA}" presName="diagram" presStyleCnt="0">
        <dgm:presLayoutVars>
          <dgm:chPref val="1"/>
          <dgm:dir/>
          <dgm:animOne val="branch"/>
          <dgm:animLvl val="lvl"/>
          <dgm:resizeHandles val="exact"/>
        </dgm:presLayoutVars>
      </dgm:prSet>
      <dgm:spPr/>
      <dgm:t>
        <a:bodyPr/>
        <a:lstStyle/>
        <a:p>
          <a:endParaRPr lang="it-IT"/>
        </a:p>
      </dgm:t>
    </dgm:pt>
    <dgm:pt modelId="{EBE172A6-C926-4DBA-8704-BAC3C1B916D3}" type="pres">
      <dgm:prSet presAssocID="{C62FCA6F-D04D-4519-A0B1-54E430175028}" presName="root1" presStyleCnt="0"/>
      <dgm:spPr/>
    </dgm:pt>
    <dgm:pt modelId="{089EA10A-7F78-4983-9971-9DAF44ADB557}" type="pres">
      <dgm:prSet presAssocID="{C62FCA6F-D04D-4519-A0B1-54E430175028}" presName="LevelOneTextNode" presStyleLbl="node0" presStyleIdx="0" presStyleCnt="1">
        <dgm:presLayoutVars>
          <dgm:chPref val="3"/>
        </dgm:presLayoutVars>
      </dgm:prSet>
      <dgm:spPr/>
      <dgm:t>
        <a:bodyPr/>
        <a:lstStyle/>
        <a:p>
          <a:endParaRPr lang="it-IT"/>
        </a:p>
      </dgm:t>
    </dgm:pt>
    <dgm:pt modelId="{5E4D0796-CFDD-447E-AF87-271DA0606327}" type="pres">
      <dgm:prSet presAssocID="{C62FCA6F-D04D-4519-A0B1-54E430175028}" presName="level2hierChild" presStyleCnt="0"/>
      <dgm:spPr/>
    </dgm:pt>
    <dgm:pt modelId="{2116C774-B84D-478A-A9F8-51E87D502E76}" type="pres">
      <dgm:prSet presAssocID="{ABC97493-0479-4D82-BCFD-2A87DE2222C8}" presName="conn2-1" presStyleLbl="parChTrans1D2" presStyleIdx="0" presStyleCnt="3"/>
      <dgm:spPr/>
      <dgm:t>
        <a:bodyPr/>
        <a:lstStyle/>
        <a:p>
          <a:endParaRPr lang="it-IT"/>
        </a:p>
      </dgm:t>
    </dgm:pt>
    <dgm:pt modelId="{EA5FBCAF-4E86-43AF-8439-838B1DE2499E}" type="pres">
      <dgm:prSet presAssocID="{ABC97493-0479-4D82-BCFD-2A87DE2222C8}" presName="connTx" presStyleLbl="parChTrans1D2" presStyleIdx="0" presStyleCnt="3"/>
      <dgm:spPr/>
      <dgm:t>
        <a:bodyPr/>
        <a:lstStyle/>
        <a:p>
          <a:endParaRPr lang="it-IT"/>
        </a:p>
      </dgm:t>
    </dgm:pt>
    <dgm:pt modelId="{F6AFA50B-49FE-4C1C-97F2-F4B51D1FC863}" type="pres">
      <dgm:prSet presAssocID="{C9D89B90-6140-4CD6-95E5-FE70BA134CAF}" presName="root2" presStyleCnt="0"/>
      <dgm:spPr/>
    </dgm:pt>
    <dgm:pt modelId="{8E0F6505-2755-4C6A-85F3-63D5EAF90577}" type="pres">
      <dgm:prSet presAssocID="{C9D89B90-6140-4CD6-95E5-FE70BA134CAF}" presName="LevelTwoTextNode" presStyleLbl="node2" presStyleIdx="0" presStyleCnt="3">
        <dgm:presLayoutVars>
          <dgm:chPref val="3"/>
        </dgm:presLayoutVars>
      </dgm:prSet>
      <dgm:spPr/>
      <dgm:t>
        <a:bodyPr/>
        <a:lstStyle/>
        <a:p>
          <a:endParaRPr lang="it-IT"/>
        </a:p>
      </dgm:t>
    </dgm:pt>
    <dgm:pt modelId="{4E1D6134-3D42-4D41-94F4-ECA4DB2205BC}" type="pres">
      <dgm:prSet presAssocID="{C9D89B90-6140-4CD6-95E5-FE70BA134CAF}" presName="level3hierChild" presStyleCnt="0"/>
      <dgm:spPr/>
    </dgm:pt>
    <dgm:pt modelId="{85D871E4-85CF-4AEF-84CE-8ED1C2D575ED}" type="pres">
      <dgm:prSet presAssocID="{24FAC3DE-D476-4059-A0F2-43743A162DCE}" presName="conn2-1" presStyleLbl="parChTrans1D3" presStyleIdx="0" presStyleCnt="3"/>
      <dgm:spPr/>
      <dgm:t>
        <a:bodyPr/>
        <a:lstStyle/>
        <a:p>
          <a:endParaRPr lang="it-IT"/>
        </a:p>
      </dgm:t>
    </dgm:pt>
    <dgm:pt modelId="{4C08E390-D80D-49FA-BB65-DB6EC0445083}" type="pres">
      <dgm:prSet presAssocID="{24FAC3DE-D476-4059-A0F2-43743A162DCE}" presName="connTx" presStyleLbl="parChTrans1D3" presStyleIdx="0" presStyleCnt="3"/>
      <dgm:spPr/>
      <dgm:t>
        <a:bodyPr/>
        <a:lstStyle/>
        <a:p>
          <a:endParaRPr lang="it-IT"/>
        </a:p>
      </dgm:t>
    </dgm:pt>
    <dgm:pt modelId="{9967CAE9-0FBF-4C63-8AED-CB684196B6F1}" type="pres">
      <dgm:prSet presAssocID="{FD989557-90A4-4C60-BE05-FF0FEABBA749}" presName="root2" presStyleCnt="0"/>
      <dgm:spPr/>
    </dgm:pt>
    <dgm:pt modelId="{139F62BC-C63B-42EA-A323-F9C1D9B7BFD4}" type="pres">
      <dgm:prSet presAssocID="{FD989557-90A4-4C60-BE05-FF0FEABBA749}" presName="LevelTwoTextNode" presStyleLbl="node3" presStyleIdx="0" presStyleCnt="3">
        <dgm:presLayoutVars>
          <dgm:chPref val="3"/>
        </dgm:presLayoutVars>
      </dgm:prSet>
      <dgm:spPr/>
      <dgm:t>
        <a:bodyPr/>
        <a:lstStyle/>
        <a:p>
          <a:endParaRPr lang="it-IT"/>
        </a:p>
      </dgm:t>
    </dgm:pt>
    <dgm:pt modelId="{3ACD3627-C8CA-4FD3-B40B-158C003E9EB0}" type="pres">
      <dgm:prSet presAssocID="{FD989557-90A4-4C60-BE05-FF0FEABBA749}" presName="level3hierChild" presStyleCnt="0"/>
      <dgm:spPr/>
    </dgm:pt>
    <dgm:pt modelId="{9A87916F-69A9-48D2-8E15-AEE47052A3BA}" type="pres">
      <dgm:prSet presAssocID="{B1786C61-9869-4A88-9191-864D6363960C}" presName="conn2-1" presStyleLbl="parChTrans1D2" presStyleIdx="1" presStyleCnt="3"/>
      <dgm:spPr/>
      <dgm:t>
        <a:bodyPr/>
        <a:lstStyle/>
        <a:p>
          <a:endParaRPr lang="it-IT"/>
        </a:p>
      </dgm:t>
    </dgm:pt>
    <dgm:pt modelId="{4583249B-2521-481E-951C-94FEBD489279}" type="pres">
      <dgm:prSet presAssocID="{B1786C61-9869-4A88-9191-864D6363960C}" presName="connTx" presStyleLbl="parChTrans1D2" presStyleIdx="1" presStyleCnt="3"/>
      <dgm:spPr/>
      <dgm:t>
        <a:bodyPr/>
        <a:lstStyle/>
        <a:p>
          <a:endParaRPr lang="it-IT"/>
        </a:p>
      </dgm:t>
    </dgm:pt>
    <dgm:pt modelId="{8EDFD315-0060-4D36-B157-32CF3B060129}" type="pres">
      <dgm:prSet presAssocID="{794F8DF5-559A-4243-9053-2136EBCE6344}" presName="root2" presStyleCnt="0"/>
      <dgm:spPr/>
    </dgm:pt>
    <dgm:pt modelId="{0F1EB301-F202-43DF-86B5-DCF59EDB39D0}" type="pres">
      <dgm:prSet presAssocID="{794F8DF5-559A-4243-9053-2136EBCE6344}" presName="LevelTwoTextNode" presStyleLbl="node2" presStyleIdx="1" presStyleCnt="3">
        <dgm:presLayoutVars>
          <dgm:chPref val="3"/>
        </dgm:presLayoutVars>
      </dgm:prSet>
      <dgm:spPr/>
      <dgm:t>
        <a:bodyPr/>
        <a:lstStyle/>
        <a:p>
          <a:endParaRPr lang="it-IT"/>
        </a:p>
      </dgm:t>
    </dgm:pt>
    <dgm:pt modelId="{7B1F8BCE-EA8A-4C30-AC93-0E963FA94CF8}" type="pres">
      <dgm:prSet presAssocID="{794F8DF5-559A-4243-9053-2136EBCE6344}" presName="level3hierChild" presStyleCnt="0"/>
      <dgm:spPr/>
    </dgm:pt>
    <dgm:pt modelId="{96C49372-A3CF-427F-BD65-EA941755DB13}" type="pres">
      <dgm:prSet presAssocID="{90EF912B-0154-423A-B1A5-86F24D6CE328}" presName="conn2-1" presStyleLbl="parChTrans1D3" presStyleIdx="1" presStyleCnt="3"/>
      <dgm:spPr/>
      <dgm:t>
        <a:bodyPr/>
        <a:lstStyle/>
        <a:p>
          <a:endParaRPr lang="it-IT"/>
        </a:p>
      </dgm:t>
    </dgm:pt>
    <dgm:pt modelId="{79B7A15C-57A0-4371-A9AC-AB056A43419E}" type="pres">
      <dgm:prSet presAssocID="{90EF912B-0154-423A-B1A5-86F24D6CE328}" presName="connTx" presStyleLbl="parChTrans1D3" presStyleIdx="1" presStyleCnt="3"/>
      <dgm:spPr/>
      <dgm:t>
        <a:bodyPr/>
        <a:lstStyle/>
        <a:p>
          <a:endParaRPr lang="it-IT"/>
        </a:p>
      </dgm:t>
    </dgm:pt>
    <dgm:pt modelId="{8326287A-C946-4EBE-8D5B-DA5125F69337}" type="pres">
      <dgm:prSet presAssocID="{53D84245-4EBF-4ECA-8A62-266009DBECD2}" presName="root2" presStyleCnt="0"/>
      <dgm:spPr/>
    </dgm:pt>
    <dgm:pt modelId="{A98B61AF-437A-4B5C-8B47-56B9E801CFD1}" type="pres">
      <dgm:prSet presAssocID="{53D84245-4EBF-4ECA-8A62-266009DBECD2}" presName="LevelTwoTextNode" presStyleLbl="node3" presStyleIdx="1" presStyleCnt="3">
        <dgm:presLayoutVars>
          <dgm:chPref val="3"/>
        </dgm:presLayoutVars>
      </dgm:prSet>
      <dgm:spPr/>
      <dgm:t>
        <a:bodyPr/>
        <a:lstStyle/>
        <a:p>
          <a:endParaRPr lang="it-IT"/>
        </a:p>
      </dgm:t>
    </dgm:pt>
    <dgm:pt modelId="{D914FB56-0317-4DA6-93F5-B5FBCF96C829}" type="pres">
      <dgm:prSet presAssocID="{53D84245-4EBF-4ECA-8A62-266009DBECD2}" presName="level3hierChild" presStyleCnt="0"/>
      <dgm:spPr/>
    </dgm:pt>
    <dgm:pt modelId="{69337571-1768-475C-AB16-D9E0AFC4ED36}" type="pres">
      <dgm:prSet presAssocID="{A6D6147E-F20E-4661-9308-48628702F550}" presName="conn2-1" presStyleLbl="parChTrans1D2" presStyleIdx="2" presStyleCnt="3"/>
      <dgm:spPr/>
      <dgm:t>
        <a:bodyPr/>
        <a:lstStyle/>
        <a:p>
          <a:endParaRPr lang="it-IT"/>
        </a:p>
      </dgm:t>
    </dgm:pt>
    <dgm:pt modelId="{A0422F4A-7745-40B6-9445-6D8994CAD5F4}" type="pres">
      <dgm:prSet presAssocID="{A6D6147E-F20E-4661-9308-48628702F550}" presName="connTx" presStyleLbl="parChTrans1D2" presStyleIdx="2" presStyleCnt="3"/>
      <dgm:spPr/>
      <dgm:t>
        <a:bodyPr/>
        <a:lstStyle/>
        <a:p>
          <a:endParaRPr lang="it-IT"/>
        </a:p>
      </dgm:t>
    </dgm:pt>
    <dgm:pt modelId="{2EA1B64E-E675-483F-8AAB-156D83EAEB67}" type="pres">
      <dgm:prSet presAssocID="{E2FAD7A0-B73E-423C-89A9-5F9272F1633B}" presName="root2" presStyleCnt="0"/>
      <dgm:spPr/>
    </dgm:pt>
    <dgm:pt modelId="{50505069-D611-4D6D-8E4F-40E6EB5AFF78}" type="pres">
      <dgm:prSet presAssocID="{E2FAD7A0-B73E-423C-89A9-5F9272F1633B}" presName="LevelTwoTextNode" presStyleLbl="node2" presStyleIdx="2" presStyleCnt="3">
        <dgm:presLayoutVars>
          <dgm:chPref val="3"/>
        </dgm:presLayoutVars>
      </dgm:prSet>
      <dgm:spPr/>
      <dgm:t>
        <a:bodyPr/>
        <a:lstStyle/>
        <a:p>
          <a:endParaRPr lang="it-IT"/>
        </a:p>
      </dgm:t>
    </dgm:pt>
    <dgm:pt modelId="{AD07C41E-2C2B-4C48-B7C0-72693494095C}" type="pres">
      <dgm:prSet presAssocID="{E2FAD7A0-B73E-423C-89A9-5F9272F1633B}" presName="level3hierChild" presStyleCnt="0"/>
      <dgm:spPr/>
    </dgm:pt>
    <dgm:pt modelId="{4F72793D-034F-4D1C-A35F-DE6D94CED01E}" type="pres">
      <dgm:prSet presAssocID="{A8087E61-BB7E-4EFF-B30A-E2C79A230998}" presName="conn2-1" presStyleLbl="parChTrans1D3" presStyleIdx="2" presStyleCnt="3"/>
      <dgm:spPr/>
      <dgm:t>
        <a:bodyPr/>
        <a:lstStyle/>
        <a:p>
          <a:endParaRPr lang="it-IT"/>
        </a:p>
      </dgm:t>
    </dgm:pt>
    <dgm:pt modelId="{D0FE38B6-EFEE-43E8-B554-1DD76530B824}" type="pres">
      <dgm:prSet presAssocID="{A8087E61-BB7E-4EFF-B30A-E2C79A230998}" presName="connTx" presStyleLbl="parChTrans1D3" presStyleIdx="2" presStyleCnt="3"/>
      <dgm:spPr/>
      <dgm:t>
        <a:bodyPr/>
        <a:lstStyle/>
        <a:p>
          <a:endParaRPr lang="it-IT"/>
        </a:p>
      </dgm:t>
    </dgm:pt>
    <dgm:pt modelId="{A925EFC1-5346-4BA8-BDF4-3954445E9C22}" type="pres">
      <dgm:prSet presAssocID="{FCDA577A-BE99-41F2-AF94-0A2826F4A5A0}" presName="root2" presStyleCnt="0"/>
      <dgm:spPr/>
    </dgm:pt>
    <dgm:pt modelId="{E77B2EC1-C9A0-435A-B0D4-041126C52535}" type="pres">
      <dgm:prSet presAssocID="{FCDA577A-BE99-41F2-AF94-0A2826F4A5A0}" presName="LevelTwoTextNode" presStyleLbl="node3" presStyleIdx="2" presStyleCnt="3">
        <dgm:presLayoutVars>
          <dgm:chPref val="3"/>
        </dgm:presLayoutVars>
      </dgm:prSet>
      <dgm:spPr/>
      <dgm:t>
        <a:bodyPr/>
        <a:lstStyle/>
        <a:p>
          <a:endParaRPr lang="it-IT"/>
        </a:p>
      </dgm:t>
    </dgm:pt>
    <dgm:pt modelId="{A7FBA6BB-E522-485B-AF67-7CC1A113A453}" type="pres">
      <dgm:prSet presAssocID="{FCDA577A-BE99-41F2-AF94-0A2826F4A5A0}" presName="level3hierChild" presStyleCnt="0"/>
      <dgm:spPr/>
    </dgm:pt>
  </dgm:ptLst>
  <dgm:cxnLst>
    <dgm:cxn modelId="{7F8EA48C-E746-4E1D-8C8C-3A595C08FF00}" type="presOf" srcId="{A8087E61-BB7E-4EFF-B30A-E2C79A230998}" destId="{4F72793D-034F-4D1C-A35F-DE6D94CED01E}" srcOrd="0" destOrd="0" presId="urn:microsoft.com/office/officeart/2005/8/layout/hierarchy2"/>
    <dgm:cxn modelId="{179D59C1-21BF-455E-8863-114FD8786561}" srcId="{C9D89B90-6140-4CD6-95E5-FE70BA134CAF}" destId="{FD989557-90A4-4C60-BE05-FF0FEABBA749}" srcOrd="0" destOrd="0" parTransId="{24FAC3DE-D476-4059-A0F2-43743A162DCE}" sibTransId="{11FEFD4D-563F-466E-93D3-8DF987D7791E}"/>
    <dgm:cxn modelId="{78090192-01F1-4FDA-AD28-8A671241E3A2}" srcId="{794F8DF5-559A-4243-9053-2136EBCE6344}" destId="{53D84245-4EBF-4ECA-8A62-266009DBECD2}" srcOrd="0" destOrd="0" parTransId="{90EF912B-0154-423A-B1A5-86F24D6CE328}" sibTransId="{A2203681-7DDB-452C-B0F3-56583C8E28CF}"/>
    <dgm:cxn modelId="{0E3A0247-9284-4F66-AD78-7276243A6201}" type="presOf" srcId="{24FAC3DE-D476-4059-A0F2-43743A162DCE}" destId="{4C08E390-D80D-49FA-BB65-DB6EC0445083}" srcOrd="1" destOrd="0" presId="urn:microsoft.com/office/officeart/2005/8/layout/hierarchy2"/>
    <dgm:cxn modelId="{59D22C86-0AFC-4630-82C1-1138A78D9DD3}" type="presOf" srcId="{FD989557-90A4-4C60-BE05-FF0FEABBA749}" destId="{139F62BC-C63B-42EA-A323-F9C1D9B7BFD4}" srcOrd="0" destOrd="0" presId="urn:microsoft.com/office/officeart/2005/8/layout/hierarchy2"/>
    <dgm:cxn modelId="{2F16263B-01DD-4F55-B82A-67750BBC874E}" type="presOf" srcId="{ABC97493-0479-4D82-BCFD-2A87DE2222C8}" destId="{2116C774-B84D-478A-A9F8-51E87D502E76}" srcOrd="0" destOrd="0" presId="urn:microsoft.com/office/officeart/2005/8/layout/hierarchy2"/>
    <dgm:cxn modelId="{BBE1F87B-0B4D-40CE-B5D0-51C2C052FCC5}" type="presOf" srcId="{B1786C61-9869-4A88-9191-864D6363960C}" destId="{4583249B-2521-481E-951C-94FEBD489279}" srcOrd="1" destOrd="0" presId="urn:microsoft.com/office/officeart/2005/8/layout/hierarchy2"/>
    <dgm:cxn modelId="{4E776797-2921-4C1C-AD89-21E1299B5B35}" srcId="{C62FCA6F-D04D-4519-A0B1-54E430175028}" destId="{C9D89B90-6140-4CD6-95E5-FE70BA134CAF}" srcOrd="0" destOrd="0" parTransId="{ABC97493-0479-4D82-BCFD-2A87DE2222C8}" sibTransId="{E0633E10-35D6-4444-9C33-EC85BADB88F3}"/>
    <dgm:cxn modelId="{410922E4-15B3-436F-8735-9075E3C1E15F}" type="presOf" srcId="{C62FCA6F-D04D-4519-A0B1-54E430175028}" destId="{089EA10A-7F78-4983-9971-9DAF44ADB557}" srcOrd="0" destOrd="0" presId="urn:microsoft.com/office/officeart/2005/8/layout/hierarchy2"/>
    <dgm:cxn modelId="{7618EFE2-CA22-4FAE-8D7B-B6715BCC89EC}" type="presOf" srcId="{FCDA577A-BE99-41F2-AF94-0A2826F4A5A0}" destId="{E77B2EC1-C9A0-435A-B0D4-041126C52535}" srcOrd="0" destOrd="0" presId="urn:microsoft.com/office/officeart/2005/8/layout/hierarchy2"/>
    <dgm:cxn modelId="{698E8739-94A5-458C-8964-1126E78DF327}" type="presOf" srcId="{A6D6147E-F20E-4661-9308-48628702F550}" destId="{69337571-1768-475C-AB16-D9E0AFC4ED36}" srcOrd="0" destOrd="0" presId="urn:microsoft.com/office/officeart/2005/8/layout/hierarchy2"/>
    <dgm:cxn modelId="{AEAC882A-8021-45C1-AEFE-90B6620D46D0}" type="presOf" srcId="{A8087E61-BB7E-4EFF-B30A-E2C79A230998}" destId="{D0FE38B6-EFEE-43E8-B554-1DD76530B824}" srcOrd="1" destOrd="0" presId="urn:microsoft.com/office/officeart/2005/8/layout/hierarchy2"/>
    <dgm:cxn modelId="{4A4A060D-177E-42E7-8BE2-1949FA32EAB7}" type="presOf" srcId="{24FAC3DE-D476-4059-A0F2-43743A162DCE}" destId="{85D871E4-85CF-4AEF-84CE-8ED1C2D575ED}" srcOrd="0" destOrd="0" presId="urn:microsoft.com/office/officeart/2005/8/layout/hierarchy2"/>
    <dgm:cxn modelId="{64FF1703-FB68-475A-9213-C2010DC83F01}" srcId="{EA7BBC58-7A53-4899-BDD3-F7EB7F6B55DA}" destId="{C62FCA6F-D04D-4519-A0B1-54E430175028}" srcOrd="0" destOrd="0" parTransId="{E86B558C-4FB4-4C3F-956E-CFDDDEA3C5F4}" sibTransId="{1FF458BA-E4EC-421B-8CC1-B04A0D5BE037}"/>
    <dgm:cxn modelId="{2673BF86-E4D0-4BF0-A4C3-0C2A0C78DF5D}" type="presOf" srcId="{53D84245-4EBF-4ECA-8A62-266009DBECD2}" destId="{A98B61AF-437A-4B5C-8B47-56B9E801CFD1}" srcOrd="0" destOrd="0" presId="urn:microsoft.com/office/officeart/2005/8/layout/hierarchy2"/>
    <dgm:cxn modelId="{F637D4C7-66D9-438C-BDC6-1BD95DED3AD2}" type="presOf" srcId="{A6D6147E-F20E-4661-9308-48628702F550}" destId="{A0422F4A-7745-40B6-9445-6D8994CAD5F4}" srcOrd="1" destOrd="0" presId="urn:microsoft.com/office/officeart/2005/8/layout/hierarchy2"/>
    <dgm:cxn modelId="{B5830A04-40DD-40C1-BDD5-1819A82D1B89}" type="presOf" srcId="{EA7BBC58-7A53-4899-BDD3-F7EB7F6B55DA}" destId="{2BB51F43-622B-49DB-A849-C681A1BCB89D}" srcOrd="0" destOrd="0" presId="urn:microsoft.com/office/officeart/2005/8/layout/hierarchy2"/>
    <dgm:cxn modelId="{7983B950-D24B-4B54-A061-C8E413C29C0E}" type="presOf" srcId="{794F8DF5-559A-4243-9053-2136EBCE6344}" destId="{0F1EB301-F202-43DF-86B5-DCF59EDB39D0}" srcOrd="0" destOrd="0" presId="urn:microsoft.com/office/officeart/2005/8/layout/hierarchy2"/>
    <dgm:cxn modelId="{363E1ADD-1B37-4C14-B83A-929EF439C25F}" srcId="{C62FCA6F-D04D-4519-A0B1-54E430175028}" destId="{794F8DF5-559A-4243-9053-2136EBCE6344}" srcOrd="1" destOrd="0" parTransId="{B1786C61-9869-4A88-9191-864D6363960C}" sibTransId="{83D37860-8ADB-4B39-8398-DCFB2C0CD8B0}"/>
    <dgm:cxn modelId="{BBCC27BB-7B69-499A-A50E-A14A6BE38BAB}" type="presOf" srcId="{ABC97493-0479-4D82-BCFD-2A87DE2222C8}" destId="{EA5FBCAF-4E86-43AF-8439-838B1DE2499E}" srcOrd="1" destOrd="0" presId="urn:microsoft.com/office/officeart/2005/8/layout/hierarchy2"/>
    <dgm:cxn modelId="{0D72A8F6-FEE4-4B70-AD83-9EE00F497BB9}" type="presOf" srcId="{B1786C61-9869-4A88-9191-864D6363960C}" destId="{9A87916F-69A9-48D2-8E15-AEE47052A3BA}" srcOrd="0" destOrd="0" presId="urn:microsoft.com/office/officeart/2005/8/layout/hierarchy2"/>
    <dgm:cxn modelId="{AFE22BDE-0405-43A0-8755-561B1B880EC0}" srcId="{C62FCA6F-D04D-4519-A0B1-54E430175028}" destId="{E2FAD7A0-B73E-423C-89A9-5F9272F1633B}" srcOrd="2" destOrd="0" parTransId="{A6D6147E-F20E-4661-9308-48628702F550}" sibTransId="{F6745CE5-080A-428D-881F-297C922ED036}"/>
    <dgm:cxn modelId="{E1F1ACFB-1567-4D19-9FAC-8784139D0512}" type="presOf" srcId="{90EF912B-0154-423A-B1A5-86F24D6CE328}" destId="{96C49372-A3CF-427F-BD65-EA941755DB13}" srcOrd="0" destOrd="0" presId="urn:microsoft.com/office/officeart/2005/8/layout/hierarchy2"/>
    <dgm:cxn modelId="{1DF32D6F-4966-4817-8A8A-1853BFFF990A}" type="presOf" srcId="{C9D89B90-6140-4CD6-95E5-FE70BA134CAF}" destId="{8E0F6505-2755-4C6A-85F3-63D5EAF90577}" srcOrd="0" destOrd="0" presId="urn:microsoft.com/office/officeart/2005/8/layout/hierarchy2"/>
    <dgm:cxn modelId="{31FC358F-766A-4947-A23D-E1FF9E9D1DE3}" type="presOf" srcId="{E2FAD7A0-B73E-423C-89A9-5F9272F1633B}" destId="{50505069-D611-4D6D-8E4F-40E6EB5AFF78}" srcOrd="0" destOrd="0" presId="urn:microsoft.com/office/officeart/2005/8/layout/hierarchy2"/>
    <dgm:cxn modelId="{E1BB226E-533F-4E41-A09E-0E6198DCA069}" srcId="{E2FAD7A0-B73E-423C-89A9-5F9272F1633B}" destId="{FCDA577A-BE99-41F2-AF94-0A2826F4A5A0}" srcOrd="0" destOrd="0" parTransId="{A8087E61-BB7E-4EFF-B30A-E2C79A230998}" sibTransId="{082AF995-3324-4126-9863-7D93F79E58B6}"/>
    <dgm:cxn modelId="{9A22AF36-A119-4D81-8A49-390475C5DD18}" type="presOf" srcId="{90EF912B-0154-423A-B1A5-86F24D6CE328}" destId="{79B7A15C-57A0-4371-A9AC-AB056A43419E}" srcOrd="1" destOrd="0" presId="urn:microsoft.com/office/officeart/2005/8/layout/hierarchy2"/>
    <dgm:cxn modelId="{AA7F4EC9-27DD-4607-AFE3-D0E90DCA0935}" type="presParOf" srcId="{2BB51F43-622B-49DB-A849-C681A1BCB89D}" destId="{EBE172A6-C926-4DBA-8704-BAC3C1B916D3}" srcOrd="0" destOrd="0" presId="urn:microsoft.com/office/officeart/2005/8/layout/hierarchy2"/>
    <dgm:cxn modelId="{827B76E5-51CC-40E4-882B-19D190AFAB33}" type="presParOf" srcId="{EBE172A6-C926-4DBA-8704-BAC3C1B916D3}" destId="{089EA10A-7F78-4983-9971-9DAF44ADB557}" srcOrd="0" destOrd="0" presId="urn:microsoft.com/office/officeart/2005/8/layout/hierarchy2"/>
    <dgm:cxn modelId="{1752B6AF-9D5B-40DC-AF04-70445ABC9FCE}" type="presParOf" srcId="{EBE172A6-C926-4DBA-8704-BAC3C1B916D3}" destId="{5E4D0796-CFDD-447E-AF87-271DA0606327}" srcOrd="1" destOrd="0" presId="urn:microsoft.com/office/officeart/2005/8/layout/hierarchy2"/>
    <dgm:cxn modelId="{36AD4F9B-6F2E-4114-BE58-AB316363ABAA}" type="presParOf" srcId="{5E4D0796-CFDD-447E-AF87-271DA0606327}" destId="{2116C774-B84D-478A-A9F8-51E87D502E76}" srcOrd="0" destOrd="0" presId="urn:microsoft.com/office/officeart/2005/8/layout/hierarchy2"/>
    <dgm:cxn modelId="{45C7F17D-7704-4FCC-B4AA-DA4EC7E4037D}" type="presParOf" srcId="{2116C774-B84D-478A-A9F8-51E87D502E76}" destId="{EA5FBCAF-4E86-43AF-8439-838B1DE2499E}" srcOrd="0" destOrd="0" presId="urn:microsoft.com/office/officeart/2005/8/layout/hierarchy2"/>
    <dgm:cxn modelId="{3BDBDE8D-CD3D-4D34-8E4E-3C074C750D13}" type="presParOf" srcId="{5E4D0796-CFDD-447E-AF87-271DA0606327}" destId="{F6AFA50B-49FE-4C1C-97F2-F4B51D1FC863}" srcOrd="1" destOrd="0" presId="urn:microsoft.com/office/officeart/2005/8/layout/hierarchy2"/>
    <dgm:cxn modelId="{8E6F5B7D-2FFC-42E7-9EC8-733618C26DEA}" type="presParOf" srcId="{F6AFA50B-49FE-4C1C-97F2-F4B51D1FC863}" destId="{8E0F6505-2755-4C6A-85F3-63D5EAF90577}" srcOrd="0" destOrd="0" presId="urn:microsoft.com/office/officeart/2005/8/layout/hierarchy2"/>
    <dgm:cxn modelId="{278699C8-EA9C-4C3B-BF4E-55548DFAEDD5}" type="presParOf" srcId="{F6AFA50B-49FE-4C1C-97F2-F4B51D1FC863}" destId="{4E1D6134-3D42-4D41-94F4-ECA4DB2205BC}" srcOrd="1" destOrd="0" presId="urn:microsoft.com/office/officeart/2005/8/layout/hierarchy2"/>
    <dgm:cxn modelId="{7FCDC8F1-DA77-4EA1-BFBE-F05CC03A528A}" type="presParOf" srcId="{4E1D6134-3D42-4D41-94F4-ECA4DB2205BC}" destId="{85D871E4-85CF-4AEF-84CE-8ED1C2D575ED}" srcOrd="0" destOrd="0" presId="urn:microsoft.com/office/officeart/2005/8/layout/hierarchy2"/>
    <dgm:cxn modelId="{3CB6A0F6-D33D-4B48-946F-C73DB3DF62C3}" type="presParOf" srcId="{85D871E4-85CF-4AEF-84CE-8ED1C2D575ED}" destId="{4C08E390-D80D-49FA-BB65-DB6EC0445083}" srcOrd="0" destOrd="0" presId="urn:microsoft.com/office/officeart/2005/8/layout/hierarchy2"/>
    <dgm:cxn modelId="{2372A443-D7FE-47E0-84A8-39AC93866781}" type="presParOf" srcId="{4E1D6134-3D42-4D41-94F4-ECA4DB2205BC}" destId="{9967CAE9-0FBF-4C63-8AED-CB684196B6F1}" srcOrd="1" destOrd="0" presId="urn:microsoft.com/office/officeart/2005/8/layout/hierarchy2"/>
    <dgm:cxn modelId="{89C6876B-C808-4476-B455-1DA5D76F97E6}" type="presParOf" srcId="{9967CAE9-0FBF-4C63-8AED-CB684196B6F1}" destId="{139F62BC-C63B-42EA-A323-F9C1D9B7BFD4}" srcOrd="0" destOrd="0" presId="urn:microsoft.com/office/officeart/2005/8/layout/hierarchy2"/>
    <dgm:cxn modelId="{470FA5E5-2576-4A14-AD91-A3D18BEB2AC5}" type="presParOf" srcId="{9967CAE9-0FBF-4C63-8AED-CB684196B6F1}" destId="{3ACD3627-C8CA-4FD3-B40B-158C003E9EB0}" srcOrd="1" destOrd="0" presId="urn:microsoft.com/office/officeart/2005/8/layout/hierarchy2"/>
    <dgm:cxn modelId="{6820A175-942D-4705-9A4D-156912322DD2}" type="presParOf" srcId="{5E4D0796-CFDD-447E-AF87-271DA0606327}" destId="{9A87916F-69A9-48D2-8E15-AEE47052A3BA}" srcOrd="2" destOrd="0" presId="urn:microsoft.com/office/officeart/2005/8/layout/hierarchy2"/>
    <dgm:cxn modelId="{342AD98A-F696-4986-84BA-D2AEE4C7399E}" type="presParOf" srcId="{9A87916F-69A9-48D2-8E15-AEE47052A3BA}" destId="{4583249B-2521-481E-951C-94FEBD489279}" srcOrd="0" destOrd="0" presId="urn:microsoft.com/office/officeart/2005/8/layout/hierarchy2"/>
    <dgm:cxn modelId="{EA751D93-64D3-4F6F-A556-F28F75BF47EA}" type="presParOf" srcId="{5E4D0796-CFDD-447E-AF87-271DA0606327}" destId="{8EDFD315-0060-4D36-B157-32CF3B060129}" srcOrd="3" destOrd="0" presId="urn:microsoft.com/office/officeart/2005/8/layout/hierarchy2"/>
    <dgm:cxn modelId="{82D2DFF3-61A3-4E44-8A03-30E69C7D3125}" type="presParOf" srcId="{8EDFD315-0060-4D36-B157-32CF3B060129}" destId="{0F1EB301-F202-43DF-86B5-DCF59EDB39D0}" srcOrd="0" destOrd="0" presId="urn:microsoft.com/office/officeart/2005/8/layout/hierarchy2"/>
    <dgm:cxn modelId="{EE2905FD-309A-42EE-A3AA-9EAC62A8C48B}" type="presParOf" srcId="{8EDFD315-0060-4D36-B157-32CF3B060129}" destId="{7B1F8BCE-EA8A-4C30-AC93-0E963FA94CF8}" srcOrd="1" destOrd="0" presId="urn:microsoft.com/office/officeart/2005/8/layout/hierarchy2"/>
    <dgm:cxn modelId="{0BFF50C1-1704-42AE-BAC9-55EF17551854}" type="presParOf" srcId="{7B1F8BCE-EA8A-4C30-AC93-0E963FA94CF8}" destId="{96C49372-A3CF-427F-BD65-EA941755DB13}" srcOrd="0" destOrd="0" presId="urn:microsoft.com/office/officeart/2005/8/layout/hierarchy2"/>
    <dgm:cxn modelId="{4B17C4B9-95A6-4BA1-B449-7642C115892B}" type="presParOf" srcId="{96C49372-A3CF-427F-BD65-EA941755DB13}" destId="{79B7A15C-57A0-4371-A9AC-AB056A43419E}" srcOrd="0" destOrd="0" presId="urn:microsoft.com/office/officeart/2005/8/layout/hierarchy2"/>
    <dgm:cxn modelId="{B2615709-1063-4B17-B5F6-B9BDB0A16F06}" type="presParOf" srcId="{7B1F8BCE-EA8A-4C30-AC93-0E963FA94CF8}" destId="{8326287A-C946-4EBE-8D5B-DA5125F69337}" srcOrd="1" destOrd="0" presId="urn:microsoft.com/office/officeart/2005/8/layout/hierarchy2"/>
    <dgm:cxn modelId="{1E80E064-A1D1-4870-9B80-11CA23166F08}" type="presParOf" srcId="{8326287A-C946-4EBE-8D5B-DA5125F69337}" destId="{A98B61AF-437A-4B5C-8B47-56B9E801CFD1}" srcOrd="0" destOrd="0" presId="urn:microsoft.com/office/officeart/2005/8/layout/hierarchy2"/>
    <dgm:cxn modelId="{9813C6D9-B83C-4416-8D0C-F76A835809C8}" type="presParOf" srcId="{8326287A-C946-4EBE-8D5B-DA5125F69337}" destId="{D914FB56-0317-4DA6-93F5-B5FBCF96C829}" srcOrd="1" destOrd="0" presId="urn:microsoft.com/office/officeart/2005/8/layout/hierarchy2"/>
    <dgm:cxn modelId="{5988BB21-9EEE-4B03-BAB4-33B312F52A9D}" type="presParOf" srcId="{5E4D0796-CFDD-447E-AF87-271DA0606327}" destId="{69337571-1768-475C-AB16-D9E0AFC4ED36}" srcOrd="4" destOrd="0" presId="urn:microsoft.com/office/officeart/2005/8/layout/hierarchy2"/>
    <dgm:cxn modelId="{BAB09B09-372D-44C2-A788-2351F3043E74}" type="presParOf" srcId="{69337571-1768-475C-AB16-D9E0AFC4ED36}" destId="{A0422F4A-7745-40B6-9445-6D8994CAD5F4}" srcOrd="0" destOrd="0" presId="urn:microsoft.com/office/officeart/2005/8/layout/hierarchy2"/>
    <dgm:cxn modelId="{A7E8F39D-B524-433B-89C9-AF24F43B0059}" type="presParOf" srcId="{5E4D0796-CFDD-447E-AF87-271DA0606327}" destId="{2EA1B64E-E675-483F-8AAB-156D83EAEB67}" srcOrd="5" destOrd="0" presId="urn:microsoft.com/office/officeart/2005/8/layout/hierarchy2"/>
    <dgm:cxn modelId="{5200C23F-A3EC-4F11-9751-18F0B86EB0D5}" type="presParOf" srcId="{2EA1B64E-E675-483F-8AAB-156D83EAEB67}" destId="{50505069-D611-4D6D-8E4F-40E6EB5AFF78}" srcOrd="0" destOrd="0" presId="urn:microsoft.com/office/officeart/2005/8/layout/hierarchy2"/>
    <dgm:cxn modelId="{14CA0A1E-6548-49B8-80B0-1208F01EC89B}" type="presParOf" srcId="{2EA1B64E-E675-483F-8AAB-156D83EAEB67}" destId="{AD07C41E-2C2B-4C48-B7C0-72693494095C}" srcOrd="1" destOrd="0" presId="urn:microsoft.com/office/officeart/2005/8/layout/hierarchy2"/>
    <dgm:cxn modelId="{22D874D6-B04C-4CCB-BEFE-A869D5F714DD}" type="presParOf" srcId="{AD07C41E-2C2B-4C48-B7C0-72693494095C}" destId="{4F72793D-034F-4D1C-A35F-DE6D94CED01E}" srcOrd="0" destOrd="0" presId="urn:microsoft.com/office/officeart/2005/8/layout/hierarchy2"/>
    <dgm:cxn modelId="{28C68E67-AAA7-47C5-9D5D-B01E976FEA3D}" type="presParOf" srcId="{4F72793D-034F-4D1C-A35F-DE6D94CED01E}" destId="{D0FE38B6-EFEE-43E8-B554-1DD76530B824}" srcOrd="0" destOrd="0" presId="urn:microsoft.com/office/officeart/2005/8/layout/hierarchy2"/>
    <dgm:cxn modelId="{E1110B44-D7E8-4950-950D-33106892F877}" type="presParOf" srcId="{AD07C41E-2C2B-4C48-B7C0-72693494095C}" destId="{A925EFC1-5346-4BA8-BDF4-3954445E9C22}" srcOrd="1" destOrd="0" presId="urn:microsoft.com/office/officeart/2005/8/layout/hierarchy2"/>
    <dgm:cxn modelId="{5E328A20-703B-4A25-B844-6F712543E1B2}" type="presParOf" srcId="{A925EFC1-5346-4BA8-BDF4-3954445E9C22}" destId="{E77B2EC1-C9A0-435A-B0D4-041126C52535}" srcOrd="0" destOrd="0" presId="urn:microsoft.com/office/officeart/2005/8/layout/hierarchy2"/>
    <dgm:cxn modelId="{F5394F71-EFE7-4046-B8CC-AF0D0AE81027}" type="presParOf" srcId="{A925EFC1-5346-4BA8-BDF4-3954445E9C22}" destId="{A7FBA6BB-E522-485B-AF67-7CC1A113A453}"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528EB438-E0A5-4752-898D-56652E5E965B}" type="doc">
      <dgm:prSet loTypeId="urn:microsoft.com/office/officeart/2005/8/layout/hList3" loCatId="list" qsTypeId="urn:microsoft.com/office/officeart/2005/8/quickstyle/simple1" qsCatId="simple" csTypeId="urn:microsoft.com/office/officeart/2005/8/colors/colorful4" csCatId="colorful" phldr="1"/>
      <dgm:spPr/>
      <dgm:t>
        <a:bodyPr/>
        <a:lstStyle/>
        <a:p>
          <a:endParaRPr lang="it-IT"/>
        </a:p>
      </dgm:t>
    </dgm:pt>
    <dgm:pt modelId="{CA7020D9-7D33-4BFF-82C7-8E18E873AD4B}">
      <dgm:prSet/>
      <dgm:spPr/>
      <dgm:t>
        <a:bodyPr/>
        <a:lstStyle/>
        <a:p>
          <a:pPr rtl="0"/>
          <a:r>
            <a:rPr lang="it-IT" smtClean="0"/>
            <a:t>Art. 39 Cost.</a:t>
          </a:r>
          <a:endParaRPr lang="it-IT"/>
        </a:p>
      </dgm:t>
    </dgm:pt>
    <dgm:pt modelId="{5D1E536E-A3FF-42D6-9502-5F2FD31CFE45}" type="parTrans" cxnId="{3B0D8BEF-B547-4499-AFCA-A3F2F964F34D}">
      <dgm:prSet/>
      <dgm:spPr/>
      <dgm:t>
        <a:bodyPr/>
        <a:lstStyle/>
        <a:p>
          <a:endParaRPr lang="it-IT"/>
        </a:p>
      </dgm:t>
    </dgm:pt>
    <dgm:pt modelId="{2C324846-6CF3-4FEC-8152-018E7237B062}" type="sibTrans" cxnId="{3B0D8BEF-B547-4499-AFCA-A3F2F964F34D}">
      <dgm:prSet/>
      <dgm:spPr/>
      <dgm:t>
        <a:bodyPr/>
        <a:lstStyle/>
        <a:p>
          <a:endParaRPr lang="it-IT"/>
        </a:p>
      </dgm:t>
    </dgm:pt>
    <dgm:pt modelId="{43DCDD8B-4074-4420-B371-DA7BDDD41AAF}">
      <dgm:prSet/>
      <dgm:spPr/>
      <dgm:t>
        <a:bodyPr/>
        <a:lstStyle/>
        <a:p>
          <a:pPr rtl="0"/>
          <a:r>
            <a:rPr lang="it-IT" dirty="0" smtClean="0"/>
            <a:t>L'organizzazione sindacale è libera [Cost. 18].</a:t>
          </a:r>
          <a:endParaRPr lang="it-IT" dirty="0"/>
        </a:p>
      </dgm:t>
    </dgm:pt>
    <dgm:pt modelId="{09CD6F82-D12F-48EF-AD01-EE4EF885E71C}" type="parTrans" cxnId="{E738A476-A78E-4078-ADA8-E73D117DE6DF}">
      <dgm:prSet/>
      <dgm:spPr/>
      <dgm:t>
        <a:bodyPr/>
        <a:lstStyle/>
        <a:p>
          <a:endParaRPr lang="it-IT"/>
        </a:p>
      </dgm:t>
    </dgm:pt>
    <dgm:pt modelId="{CD85257F-7A83-416F-A264-4D5A6D4E806B}" type="sibTrans" cxnId="{E738A476-A78E-4078-ADA8-E73D117DE6DF}">
      <dgm:prSet/>
      <dgm:spPr/>
      <dgm:t>
        <a:bodyPr/>
        <a:lstStyle/>
        <a:p>
          <a:endParaRPr lang="it-IT"/>
        </a:p>
      </dgm:t>
    </dgm:pt>
    <dgm:pt modelId="{5A0DECEC-B72A-4109-876E-5950B61B8E11}">
      <dgm:prSet/>
      <dgm:spPr/>
      <dgm:t>
        <a:bodyPr/>
        <a:lstStyle/>
        <a:p>
          <a:pPr rtl="0"/>
          <a:r>
            <a:rPr lang="it-IT" dirty="0" smtClean="0"/>
            <a:t>Ai sindacati non può essere imposto altro obbligo se non la loro registrazione presso uffici locali o centrali, secondo le norme di legge.</a:t>
          </a:r>
          <a:endParaRPr lang="it-IT" dirty="0"/>
        </a:p>
      </dgm:t>
    </dgm:pt>
    <dgm:pt modelId="{40F6A9A1-108D-4221-AB98-F712F27EFDA6}" type="parTrans" cxnId="{C7B7B98A-E592-4DAC-8046-2ECAE216C131}">
      <dgm:prSet/>
      <dgm:spPr/>
      <dgm:t>
        <a:bodyPr/>
        <a:lstStyle/>
        <a:p>
          <a:endParaRPr lang="it-IT"/>
        </a:p>
      </dgm:t>
    </dgm:pt>
    <dgm:pt modelId="{FC54C30D-397D-42A2-922B-487750AC6B47}" type="sibTrans" cxnId="{C7B7B98A-E592-4DAC-8046-2ECAE216C131}">
      <dgm:prSet/>
      <dgm:spPr/>
      <dgm:t>
        <a:bodyPr/>
        <a:lstStyle/>
        <a:p>
          <a:endParaRPr lang="it-IT"/>
        </a:p>
      </dgm:t>
    </dgm:pt>
    <dgm:pt modelId="{5F364EF9-3FA8-4F86-8B34-78B8D251D0BC}">
      <dgm:prSet/>
      <dgm:spPr/>
      <dgm:t>
        <a:bodyPr/>
        <a:lstStyle/>
        <a:p>
          <a:pPr rtl="0"/>
          <a:r>
            <a:rPr lang="it-IT" dirty="0" smtClean="0"/>
            <a:t>E' condizione per la registrazione che gli statuti dei sindacati sanciscano un ordinamento interno a base democratica.</a:t>
          </a:r>
          <a:endParaRPr lang="it-IT" dirty="0"/>
        </a:p>
      </dgm:t>
    </dgm:pt>
    <dgm:pt modelId="{F45E0392-EC52-45C3-9083-158319C020B7}" type="parTrans" cxnId="{CC2579B2-D183-4B29-97FF-BE7B49B49641}">
      <dgm:prSet/>
      <dgm:spPr/>
      <dgm:t>
        <a:bodyPr/>
        <a:lstStyle/>
        <a:p>
          <a:endParaRPr lang="it-IT"/>
        </a:p>
      </dgm:t>
    </dgm:pt>
    <dgm:pt modelId="{25289B37-8297-4137-B162-9C0C94970272}" type="sibTrans" cxnId="{CC2579B2-D183-4B29-97FF-BE7B49B49641}">
      <dgm:prSet/>
      <dgm:spPr/>
      <dgm:t>
        <a:bodyPr/>
        <a:lstStyle/>
        <a:p>
          <a:endParaRPr lang="it-IT"/>
        </a:p>
      </dgm:t>
    </dgm:pt>
    <dgm:pt modelId="{400F1B44-FC41-4644-8E75-452A7C95688D}">
      <dgm:prSet/>
      <dgm:spPr/>
      <dgm:t>
        <a:bodyPr/>
        <a:lstStyle/>
        <a:p>
          <a:pPr rtl="0"/>
          <a:r>
            <a:rPr lang="it-IT" dirty="0" smtClean="0"/>
            <a:t>I sindacati registrati hanno personalità giuridica. Possono, rappresentati unitariamente in proporzione dei loro iscritti, stipulare contratti collettivi di lavoro con efficacia obbligatoria per tutti gli appartenenti alle categorie alle quali il contratto si riferisce.</a:t>
          </a:r>
          <a:endParaRPr lang="it-IT" dirty="0"/>
        </a:p>
      </dgm:t>
    </dgm:pt>
    <dgm:pt modelId="{867A9FBC-0311-41B1-854E-1C634355E2AB}" type="parTrans" cxnId="{0DCF4BD2-35D5-4368-8C6E-B55EDDD5A110}">
      <dgm:prSet/>
      <dgm:spPr/>
      <dgm:t>
        <a:bodyPr/>
        <a:lstStyle/>
        <a:p>
          <a:endParaRPr lang="it-IT"/>
        </a:p>
      </dgm:t>
    </dgm:pt>
    <dgm:pt modelId="{0E700C92-C702-4DC9-A35B-0EE4E3663791}" type="sibTrans" cxnId="{0DCF4BD2-35D5-4368-8C6E-B55EDDD5A110}">
      <dgm:prSet/>
      <dgm:spPr/>
      <dgm:t>
        <a:bodyPr/>
        <a:lstStyle/>
        <a:p>
          <a:endParaRPr lang="it-IT"/>
        </a:p>
      </dgm:t>
    </dgm:pt>
    <dgm:pt modelId="{EF48015A-A0FF-4706-B05F-7C87B1A69FC0}" type="pres">
      <dgm:prSet presAssocID="{528EB438-E0A5-4752-898D-56652E5E965B}" presName="composite" presStyleCnt="0">
        <dgm:presLayoutVars>
          <dgm:chMax val="1"/>
          <dgm:dir/>
          <dgm:resizeHandles val="exact"/>
        </dgm:presLayoutVars>
      </dgm:prSet>
      <dgm:spPr/>
    </dgm:pt>
    <dgm:pt modelId="{ACD3728D-AEBF-434B-9EA8-D895854AF224}" type="pres">
      <dgm:prSet presAssocID="{CA7020D9-7D33-4BFF-82C7-8E18E873AD4B}" presName="roof" presStyleLbl="dkBgShp" presStyleIdx="0" presStyleCnt="2"/>
      <dgm:spPr/>
    </dgm:pt>
    <dgm:pt modelId="{14644B8C-E96E-4E35-AED3-E141B3D03D98}" type="pres">
      <dgm:prSet presAssocID="{CA7020D9-7D33-4BFF-82C7-8E18E873AD4B}" presName="pillars" presStyleCnt="0"/>
      <dgm:spPr/>
    </dgm:pt>
    <dgm:pt modelId="{EBA1F963-2F2A-4206-A070-BD32B5C2275D}" type="pres">
      <dgm:prSet presAssocID="{CA7020D9-7D33-4BFF-82C7-8E18E873AD4B}" presName="pillar1" presStyleLbl="node1" presStyleIdx="0" presStyleCnt="4">
        <dgm:presLayoutVars>
          <dgm:bulletEnabled val="1"/>
        </dgm:presLayoutVars>
      </dgm:prSet>
      <dgm:spPr/>
    </dgm:pt>
    <dgm:pt modelId="{460A5271-14A8-4FE3-89F0-4F838F2E6E2F}" type="pres">
      <dgm:prSet presAssocID="{5A0DECEC-B72A-4109-876E-5950B61B8E11}" presName="pillarX" presStyleLbl="node1" presStyleIdx="1" presStyleCnt="4">
        <dgm:presLayoutVars>
          <dgm:bulletEnabled val="1"/>
        </dgm:presLayoutVars>
      </dgm:prSet>
      <dgm:spPr/>
    </dgm:pt>
    <dgm:pt modelId="{F3D0B5F0-622E-4FD8-881D-9C2347AA2FEB}" type="pres">
      <dgm:prSet presAssocID="{5F364EF9-3FA8-4F86-8B34-78B8D251D0BC}" presName="pillarX" presStyleLbl="node1" presStyleIdx="2" presStyleCnt="4">
        <dgm:presLayoutVars>
          <dgm:bulletEnabled val="1"/>
        </dgm:presLayoutVars>
      </dgm:prSet>
      <dgm:spPr/>
    </dgm:pt>
    <dgm:pt modelId="{76A81424-2EAD-4870-9C50-C562DDB20246}" type="pres">
      <dgm:prSet presAssocID="{400F1B44-FC41-4644-8E75-452A7C95688D}" presName="pillarX" presStyleLbl="node1" presStyleIdx="3" presStyleCnt="4">
        <dgm:presLayoutVars>
          <dgm:bulletEnabled val="1"/>
        </dgm:presLayoutVars>
      </dgm:prSet>
      <dgm:spPr/>
    </dgm:pt>
    <dgm:pt modelId="{55D9AC3B-9588-4559-B964-FDD6D79A459F}" type="pres">
      <dgm:prSet presAssocID="{CA7020D9-7D33-4BFF-82C7-8E18E873AD4B}" presName="base" presStyleLbl="dkBgShp" presStyleIdx="1" presStyleCnt="2"/>
      <dgm:spPr/>
    </dgm:pt>
  </dgm:ptLst>
  <dgm:cxnLst>
    <dgm:cxn modelId="{3B0D8BEF-B547-4499-AFCA-A3F2F964F34D}" srcId="{528EB438-E0A5-4752-898D-56652E5E965B}" destId="{CA7020D9-7D33-4BFF-82C7-8E18E873AD4B}" srcOrd="0" destOrd="0" parTransId="{5D1E536E-A3FF-42D6-9502-5F2FD31CFE45}" sibTransId="{2C324846-6CF3-4FEC-8152-018E7237B062}"/>
    <dgm:cxn modelId="{EE0ECF88-ACDD-437C-84B3-B43E02B3167F}" type="presOf" srcId="{528EB438-E0A5-4752-898D-56652E5E965B}" destId="{EF48015A-A0FF-4706-B05F-7C87B1A69FC0}" srcOrd="0" destOrd="0" presId="urn:microsoft.com/office/officeart/2005/8/layout/hList3"/>
    <dgm:cxn modelId="{A313F072-FEAC-4925-ABCC-C5FC77BA7AA0}" type="presOf" srcId="{43DCDD8B-4074-4420-B371-DA7BDDD41AAF}" destId="{EBA1F963-2F2A-4206-A070-BD32B5C2275D}" srcOrd="0" destOrd="0" presId="urn:microsoft.com/office/officeart/2005/8/layout/hList3"/>
    <dgm:cxn modelId="{E738A476-A78E-4078-ADA8-E73D117DE6DF}" srcId="{CA7020D9-7D33-4BFF-82C7-8E18E873AD4B}" destId="{43DCDD8B-4074-4420-B371-DA7BDDD41AAF}" srcOrd="0" destOrd="0" parTransId="{09CD6F82-D12F-48EF-AD01-EE4EF885E71C}" sibTransId="{CD85257F-7A83-416F-A264-4D5A6D4E806B}"/>
    <dgm:cxn modelId="{291EA967-F3A8-4EDD-81F1-56638C0C7181}" type="presOf" srcId="{400F1B44-FC41-4644-8E75-452A7C95688D}" destId="{76A81424-2EAD-4870-9C50-C562DDB20246}" srcOrd="0" destOrd="0" presId="urn:microsoft.com/office/officeart/2005/8/layout/hList3"/>
    <dgm:cxn modelId="{DED875BC-DB64-4E40-88AF-CCAF856EB7FE}" type="presOf" srcId="{CA7020D9-7D33-4BFF-82C7-8E18E873AD4B}" destId="{ACD3728D-AEBF-434B-9EA8-D895854AF224}" srcOrd="0" destOrd="0" presId="urn:microsoft.com/office/officeart/2005/8/layout/hList3"/>
    <dgm:cxn modelId="{BBF8710C-AC9D-4F03-8497-7D3759A308E7}" type="presOf" srcId="{5A0DECEC-B72A-4109-876E-5950B61B8E11}" destId="{460A5271-14A8-4FE3-89F0-4F838F2E6E2F}" srcOrd="0" destOrd="0" presId="urn:microsoft.com/office/officeart/2005/8/layout/hList3"/>
    <dgm:cxn modelId="{0DCF4BD2-35D5-4368-8C6E-B55EDDD5A110}" srcId="{CA7020D9-7D33-4BFF-82C7-8E18E873AD4B}" destId="{400F1B44-FC41-4644-8E75-452A7C95688D}" srcOrd="3" destOrd="0" parTransId="{867A9FBC-0311-41B1-854E-1C634355E2AB}" sibTransId="{0E700C92-C702-4DC9-A35B-0EE4E3663791}"/>
    <dgm:cxn modelId="{983F7C91-B4DF-4C98-9E56-01BA4FF8BB51}" type="presOf" srcId="{5F364EF9-3FA8-4F86-8B34-78B8D251D0BC}" destId="{F3D0B5F0-622E-4FD8-881D-9C2347AA2FEB}" srcOrd="0" destOrd="0" presId="urn:microsoft.com/office/officeart/2005/8/layout/hList3"/>
    <dgm:cxn modelId="{C7B7B98A-E592-4DAC-8046-2ECAE216C131}" srcId="{CA7020D9-7D33-4BFF-82C7-8E18E873AD4B}" destId="{5A0DECEC-B72A-4109-876E-5950B61B8E11}" srcOrd="1" destOrd="0" parTransId="{40F6A9A1-108D-4221-AB98-F712F27EFDA6}" sibTransId="{FC54C30D-397D-42A2-922B-487750AC6B47}"/>
    <dgm:cxn modelId="{CC2579B2-D183-4B29-97FF-BE7B49B49641}" srcId="{CA7020D9-7D33-4BFF-82C7-8E18E873AD4B}" destId="{5F364EF9-3FA8-4F86-8B34-78B8D251D0BC}" srcOrd="2" destOrd="0" parTransId="{F45E0392-EC52-45C3-9083-158319C020B7}" sibTransId="{25289B37-8297-4137-B162-9C0C94970272}"/>
    <dgm:cxn modelId="{8A6559DF-766E-47A0-B5F4-84C02B050D28}" type="presParOf" srcId="{EF48015A-A0FF-4706-B05F-7C87B1A69FC0}" destId="{ACD3728D-AEBF-434B-9EA8-D895854AF224}" srcOrd="0" destOrd="0" presId="urn:microsoft.com/office/officeart/2005/8/layout/hList3"/>
    <dgm:cxn modelId="{54F61EAD-7885-4F9A-B5D2-54DDFFCC95FC}" type="presParOf" srcId="{EF48015A-A0FF-4706-B05F-7C87B1A69FC0}" destId="{14644B8C-E96E-4E35-AED3-E141B3D03D98}" srcOrd="1" destOrd="0" presId="urn:microsoft.com/office/officeart/2005/8/layout/hList3"/>
    <dgm:cxn modelId="{177B6565-72B7-4806-9514-2A9F51EBBC56}" type="presParOf" srcId="{14644B8C-E96E-4E35-AED3-E141B3D03D98}" destId="{EBA1F963-2F2A-4206-A070-BD32B5C2275D}" srcOrd="0" destOrd="0" presId="urn:microsoft.com/office/officeart/2005/8/layout/hList3"/>
    <dgm:cxn modelId="{6578DD2A-465E-4EE8-B9B7-3E6E67F0CD03}" type="presParOf" srcId="{14644B8C-E96E-4E35-AED3-E141B3D03D98}" destId="{460A5271-14A8-4FE3-89F0-4F838F2E6E2F}" srcOrd="1" destOrd="0" presId="urn:microsoft.com/office/officeart/2005/8/layout/hList3"/>
    <dgm:cxn modelId="{82AF2A36-CB31-48DF-8D15-C5CE1A1B1752}" type="presParOf" srcId="{14644B8C-E96E-4E35-AED3-E141B3D03D98}" destId="{F3D0B5F0-622E-4FD8-881D-9C2347AA2FEB}" srcOrd="2" destOrd="0" presId="urn:microsoft.com/office/officeart/2005/8/layout/hList3"/>
    <dgm:cxn modelId="{CEB55534-5491-45F3-BF38-59FEE844A658}" type="presParOf" srcId="{14644B8C-E96E-4E35-AED3-E141B3D03D98}" destId="{76A81424-2EAD-4870-9C50-C562DDB20246}" srcOrd="3" destOrd="0" presId="urn:microsoft.com/office/officeart/2005/8/layout/hList3"/>
    <dgm:cxn modelId="{97674A34-9CF5-41B1-84B0-20A972C4785D}" type="presParOf" srcId="{EF48015A-A0FF-4706-B05F-7C87B1A69FC0}" destId="{55D9AC3B-9588-4559-B964-FDD6D79A459F}" srcOrd="2" destOrd="0" presId="urn:microsoft.com/office/officeart/2005/8/layout/h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0A99ED6F-42DF-4B72-B605-625B61DBBBD2}" type="doc">
      <dgm:prSet loTypeId="urn:microsoft.com/office/officeart/2005/8/layout/hierarchy2" loCatId="hierarchy" qsTypeId="urn:microsoft.com/office/officeart/2005/8/quickstyle/simple1" qsCatId="simple" csTypeId="urn:microsoft.com/office/officeart/2005/8/colors/colorful3" csCatId="colorful" phldr="1"/>
      <dgm:spPr/>
      <dgm:t>
        <a:bodyPr/>
        <a:lstStyle/>
        <a:p>
          <a:endParaRPr lang="it-IT"/>
        </a:p>
      </dgm:t>
    </dgm:pt>
    <dgm:pt modelId="{760BDAAC-E10C-42E8-9CCD-653A2604DFD9}">
      <dgm:prSet/>
      <dgm:spPr/>
      <dgm:t>
        <a:bodyPr/>
        <a:lstStyle/>
        <a:p>
          <a:pPr rtl="0"/>
          <a:r>
            <a:rPr lang="it-IT" smtClean="0"/>
            <a:t>ARAN</a:t>
          </a:r>
          <a:endParaRPr lang="it-IT"/>
        </a:p>
      </dgm:t>
    </dgm:pt>
    <dgm:pt modelId="{1AB09B56-F22D-49A8-A7DB-1471F3A4869D}" type="parTrans" cxnId="{FBFC2CE6-6998-4D3A-8E2D-F98E5F80C016}">
      <dgm:prSet/>
      <dgm:spPr/>
      <dgm:t>
        <a:bodyPr/>
        <a:lstStyle/>
        <a:p>
          <a:endParaRPr lang="it-IT"/>
        </a:p>
      </dgm:t>
    </dgm:pt>
    <dgm:pt modelId="{1E605A94-40EA-4CC5-B588-3079D9A085C3}" type="sibTrans" cxnId="{FBFC2CE6-6998-4D3A-8E2D-F98E5F80C016}">
      <dgm:prSet/>
      <dgm:spPr/>
      <dgm:t>
        <a:bodyPr/>
        <a:lstStyle/>
        <a:p>
          <a:endParaRPr lang="it-IT"/>
        </a:p>
      </dgm:t>
    </dgm:pt>
    <dgm:pt modelId="{8BCD89BB-EABD-4BE9-A547-931E1E830D7B}">
      <dgm:prSet/>
      <dgm:spPr/>
      <dgm:t>
        <a:bodyPr/>
        <a:lstStyle/>
        <a:p>
          <a:pPr rtl="0"/>
          <a:r>
            <a:rPr lang="it-IT" dirty="0" smtClean="0"/>
            <a:t>Negoziazione di comparto</a:t>
          </a:r>
          <a:endParaRPr lang="it-IT" dirty="0"/>
        </a:p>
      </dgm:t>
    </dgm:pt>
    <dgm:pt modelId="{4910736A-65C7-4647-B4D6-25140A24C4C0}" type="parTrans" cxnId="{E8F3BE8D-FE26-411F-8B5A-60855C592242}">
      <dgm:prSet/>
      <dgm:spPr/>
      <dgm:t>
        <a:bodyPr/>
        <a:lstStyle/>
        <a:p>
          <a:endParaRPr lang="it-IT"/>
        </a:p>
      </dgm:t>
    </dgm:pt>
    <dgm:pt modelId="{E2E46D98-636F-4AF9-B334-51711731EF19}" type="sibTrans" cxnId="{E8F3BE8D-FE26-411F-8B5A-60855C592242}">
      <dgm:prSet/>
      <dgm:spPr/>
      <dgm:t>
        <a:bodyPr/>
        <a:lstStyle/>
        <a:p>
          <a:endParaRPr lang="it-IT"/>
        </a:p>
      </dgm:t>
    </dgm:pt>
    <dgm:pt modelId="{9F611545-4D96-41BD-972A-E6E0385CDCAB}">
      <dgm:prSet/>
      <dgm:spPr/>
      <dgm:t>
        <a:bodyPr/>
        <a:lstStyle/>
        <a:p>
          <a:pPr rtl="0"/>
          <a:r>
            <a:rPr lang="it-IT" dirty="0" smtClean="0"/>
            <a:t>Rappresentanza legale di tutte le PA</a:t>
          </a:r>
          <a:endParaRPr lang="it-IT" dirty="0"/>
        </a:p>
      </dgm:t>
    </dgm:pt>
    <dgm:pt modelId="{3A246BF6-ED20-4E2A-9CF0-A5B7BC20A4B1}" type="parTrans" cxnId="{8C88784E-DCB5-460B-AC9A-B524DFE23369}">
      <dgm:prSet/>
      <dgm:spPr/>
      <dgm:t>
        <a:bodyPr/>
        <a:lstStyle/>
        <a:p>
          <a:endParaRPr lang="it-IT"/>
        </a:p>
      </dgm:t>
    </dgm:pt>
    <dgm:pt modelId="{0D6F388C-0873-47DE-9B35-53A29BF2E8DC}" type="sibTrans" cxnId="{8C88784E-DCB5-460B-AC9A-B524DFE23369}">
      <dgm:prSet/>
      <dgm:spPr/>
      <dgm:t>
        <a:bodyPr/>
        <a:lstStyle/>
        <a:p>
          <a:endParaRPr lang="it-IT"/>
        </a:p>
      </dgm:t>
    </dgm:pt>
    <dgm:pt modelId="{6A1DC296-CC10-461D-8013-008F45F02B5D}">
      <dgm:prSet/>
      <dgm:spPr/>
      <dgm:t>
        <a:bodyPr/>
        <a:lstStyle/>
        <a:p>
          <a:pPr rtl="0"/>
          <a:r>
            <a:rPr lang="it-IT" dirty="0" smtClean="0"/>
            <a:t>Contrattazione integrativa</a:t>
          </a:r>
          <a:endParaRPr lang="it-IT" dirty="0"/>
        </a:p>
      </dgm:t>
    </dgm:pt>
    <dgm:pt modelId="{74C71881-2511-4F01-BE35-A276CA4D0EE6}" type="parTrans" cxnId="{DEC71F36-E98F-4467-9448-85701207D2A9}">
      <dgm:prSet/>
      <dgm:spPr/>
      <dgm:t>
        <a:bodyPr/>
        <a:lstStyle/>
        <a:p>
          <a:endParaRPr lang="it-IT"/>
        </a:p>
      </dgm:t>
    </dgm:pt>
    <dgm:pt modelId="{A18B7E14-7E76-4A28-95E0-E54763021E96}" type="sibTrans" cxnId="{DEC71F36-E98F-4467-9448-85701207D2A9}">
      <dgm:prSet/>
      <dgm:spPr/>
      <dgm:t>
        <a:bodyPr/>
        <a:lstStyle/>
        <a:p>
          <a:endParaRPr lang="it-IT"/>
        </a:p>
      </dgm:t>
    </dgm:pt>
    <dgm:pt modelId="{DF4660BB-E937-40D6-9E47-1A9A2241095D}">
      <dgm:prSet/>
      <dgm:spPr/>
      <dgm:t>
        <a:bodyPr/>
        <a:lstStyle/>
        <a:p>
          <a:pPr rtl="0"/>
          <a:r>
            <a:rPr lang="it-IT" dirty="0" smtClean="0"/>
            <a:t>Può prestare assistenza</a:t>
          </a:r>
          <a:endParaRPr lang="it-IT" dirty="0"/>
        </a:p>
      </dgm:t>
    </dgm:pt>
    <dgm:pt modelId="{ACF2FC8B-2D3B-4196-BB40-123C354435FD}" type="parTrans" cxnId="{EA23AD52-85F2-4D84-A3D0-B9F03B50110C}">
      <dgm:prSet/>
      <dgm:spPr/>
      <dgm:t>
        <a:bodyPr/>
        <a:lstStyle/>
        <a:p>
          <a:endParaRPr lang="it-IT"/>
        </a:p>
      </dgm:t>
    </dgm:pt>
    <dgm:pt modelId="{A451B6A4-3501-413B-B169-8D4182EFF2BA}" type="sibTrans" cxnId="{EA23AD52-85F2-4D84-A3D0-B9F03B50110C}">
      <dgm:prSet/>
      <dgm:spPr/>
      <dgm:t>
        <a:bodyPr/>
        <a:lstStyle/>
        <a:p>
          <a:endParaRPr lang="it-IT"/>
        </a:p>
      </dgm:t>
    </dgm:pt>
    <dgm:pt modelId="{BF72C46A-68CE-4162-B8A5-9DEF0A8AA73E}" type="pres">
      <dgm:prSet presAssocID="{0A99ED6F-42DF-4B72-B605-625B61DBBBD2}" presName="diagram" presStyleCnt="0">
        <dgm:presLayoutVars>
          <dgm:chPref val="1"/>
          <dgm:dir/>
          <dgm:animOne val="branch"/>
          <dgm:animLvl val="lvl"/>
          <dgm:resizeHandles val="exact"/>
        </dgm:presLayoutVars>
      </dgm:prSet>
      <dgm:spPr/>
      <dgm:t>
        <a:bodyPr/>
        <a:lstStyle/>
        <a:p>
          <a:endParaRPr lang="it-IT"/>
        </a:p>
      </dgm:t>
    </dgm:pt>
    <dgm:pt modelId="{02CE3CF1-32DE-497F-A4D3-50578821BF04}" type="pres">
      <dgm:prSet presAssocID="{760BDAAC-E10C-42E8-9CCD-653A2604DFD9}" presName="root1" presStyleCnt="0"/>
      <dgm:spPr/>
    </dgm:pt>
    <dgm:pt modelId="{FADD10F2-CFA4-43A5-8E64-8257CAF4C7B3}" type="pres">
      <dgm:prSet presAssocID="{760BDAAC-E10C-42E8-9CCD-653A2604DFD9}" presName="LevelOneTextNode" presStyleLbl="node0" presStyleIdx="0" presStyleCnt="1">
        <dgm:presLayoutVars>
          <dgm:chPref val="3"/>
        </dgm:presLayoutVars>
      </dgm:prSet>
      <dgm:spPr/>
      <dgm:t>
        <a:bodyPr/>
        <a:lstStyle/>
        <a:p>
          <a:endParaRPr lang="it-IT"/>
        </a:p>
      </dgm:t>
    </dgm:pt>
    <dgm:pt modelId="{19598309-C87E-41D0-B2EB-1CC21BB992E9}" type="pres">
      <dgm:prSet presAssocID="{760BDAAC-E10C-42E8-9CCD-653A2604DFD9}" presName="level2hierChild" presStyleCnt="0"/>
      <dgm:spPr/>
    </dgm:pt>
    <dgm:pt modelId="{AD99C4BB-D8B0-46C1-AE92-481A2D05746E}" type="pres">
      <dgm:prSet presAssocID="{4910736A-65C7-4647-B4D6-25140A24C4C0}" presName="conn2-1" presStyleLbl="parChTrans1D2" presStyleIdx="0" presStyleCnt="2"/>
      <dgm:spPr/>
      <dgm:t>
        <a:bodyPr/>
        <a:lstStyle/>
        <a:p>
          <a:endParaRPr lang="it-IT"/>
        </a:p>
      </dgm:t>
    </dgm:pt>
    <dgm:pt modelId="{E6B3E468-D68C-402A-A5D8-C092740311AB}" type="pres">
      <dgm:prSet presAssocID="{4910736A-65C7-4647-B4D6-25140A24C4C0}" presName="connTx" presStyleLbl="parChTrans1D2" presStyleIdx="0" presStyleCnt="2"/>
      <dgm:spPr/>
      <dgm:t>
        <a:bodyPr/>
        <a:lstStyle/>
        <a:p>
          <a:endParaRPr lang="it-IT"/>
        </a:p>
      </dgm:t>
    </dgm:pt>
    <dgm:pt modelId="{85E9108F-9149-448E-8F8E-64065746CD4B}" type="pres">
      <dgm:prSet presAssocID="{8BCD89BB-EABD-4BE9-A547-931E1E830D7B}" presName="root2" presStyleCnt="0"/>
      <dgm:spPr/>
    </dgm:pt>
    <dgm:pt modelId="{21571269-BB57-4B21-A61B-454694F3C8C5}" type="pres">
      <dgm:prSet presAssocID="{8BCD89BB-EABD-4BE9-A547-931E1E830D7B}" presName="LevelTwoTextNode" presStyleLbl="node2" presStyleIdx="0" presStyleCnt="2">
        <dgm:presLayoutVars>
          <dgm:chPref val="3"/>
        </dgm:presLayoutVars>
      </dgm:prSet>
      <dgm:spPr/>
      <dgm:t>
        <a:bodyPr/>
        <a:lstStyle/>
        <a:p>
          <a:endParaRPr lang="it-IT"/>
        </a:p>
      </dgm:t>
    </dgm:pt>
    <dgm:pt modelId="{D91F49F6-E852-414A-BC2D-084F24809114}" type="pres">
      <dgm:prSet presAssocID="{8BCD89BB-EABD-4BE9-A547-931E1E830D7B}" presName="level3hierChild" presStyleCnt="0"/>
      <dgm:spPr/>
    </dgm:pt>
    <dgm:pt modelId="{6BA2D81D-38D5-4DE2-A78F-12AEA1385822}" type="pres">
      <dgm:prSet presAssocID="{3A246BF6-ED20-4E2A-9CF0-A5B7BC20A4B1}" presName="conn2-1" presStyleLbl="parChTrans1D3" presStyleIdx="0" presStyleCnt="2"/>
      <dgm:spPr/>
      <dgm:t>
        <a:bodyPr/>
        <a:lstStyle/>
        <a:p>
          <a:endParaRPr lang="it-IT"/>
        </a:p>
      </dgm:t>
    </dgm:pt>
    <dgm:pt modelId="{75535737-6285-4BAC-8716-FB6BED98F931}" type="pres">
      <dgm:prSet presAssocID="{3A246BF6-ED20-4E2A-9CF0-A5B7BC20A4B1}" presName="connTx" presStyleLbl="parChTrans1D3" presStyleIdx="0" presStyleCnt="2"/>
      <dgm:spPr/>
      <dgm:t>
        <a:bodyPr/>
        <a:lstStyle/>
        <a:p>
          <a:endParaRPr lang="it-IT"/>
        </a:p>
      </dgm:t>
    </dgm:pt>
    <dgm:pt modelId="{D52D3E99-836A-4CD7-985B-8DAC53D61E68}" type="pres">
      <dgm:prSet presAssocID="{9F611545-4D96-41BD-972A-E6E0385CDCAB}" presName="root2" presStyleCnt="0"/>
      <dgm:spPr/>
    </dgm:pt>
    <dgm:pt modelId="{D4111937-E68B-4AA3-ACDA-E67922CF0137}" type="pres">
      <dgm:prSet presAssocID="{9F611545-4D96-41BD-972A-E6E0385CDCAB}" presName="LevelTwoTextNode" presStyleLbl="node3" presStyleIdx="0" presStyleCnt="2">
        <dgm:presLayoutVars>
          <dgm:chPref val="3"/>
        </dgm:presLayoutVars>
      </dgm:prSet>
      <dgm:spPr/>
      <dgm:t>
        <a:bodyPr/>
        <a:lstStyle/>
        <a:p>
          <a:endParaRPr lang="it-IT"/>
        </a:p>
      </dgm:t>
    </dgm:pt>
    <dgm:pt modelId="{B05FFBCF-FA0C-4138-8BCC-BFA2F115BD9B}" type="pres">
      <dgm:prSet presAssocID="{9F611545-4D96-41BD-972A-E6E0385CDCAB}" presName="level3hierChild" presStyleCnt="0"/>
      <dgm:spPr/>
    </dgm:pt>
    <dgm:pt modelId="{9B2E6406-88FE-434B-9B2A-B0D5A0BA9B13}" type="pres">
      <dgm:prSet presAssocID="{74C71881-2511-4F01-BE35-A276CA4D0EE6}" presName="conn2-1" presStyleLbl="parChTrans1D2" presStyleIdx="1" presStyleCnt="2"/>
      <dgm:spPr/>
      <dgm:t>
        <a:bodyPr/>
        <a:lstStyle/>
        <a:p>
          <a:endParaRPr lang="it-IT"/>
        </a:p>
      </dgm:t>
    </dgm:pt>
    <dgm:pt modelId="{AA851048-47A4-4520-A993-8965F6914533}" type="pres">
      <dgm:prSet presAssocID="{74C71881-2511-4F01-BE35-A276CA4D0EE6}" presName="connTx" presStyleLbl="parChTrans1D2" presStyleIdx="1" presStyleCnt="2"/>
      <dgm:spPr/>
      <dgm:t>
        <a:bodyPr/>
        <a:lstStyle/>
        <a:p>
          <a:endParaRPr lang="it-IT"/>
        </a:p>
      </dgm:t>
    </dgm:pt>
    <dgm:pt modelId="{1A0940F6-4D1B-43DC-B296-F29DF2ACB61B}" type="pres">
      <dgm:prSet presAssocID="{6A1DC296-CC10-461D-8013-008F45F02B5D}" presName="root2" presStyleCnt="0"/>
      <dgm:spPr/>
    </dgm:pt>
    <dgm:pt modelId="{C0F543E0-02EE-4227-9305-D7F7CAED8832}" type="pres">
      <dgm:prSet presAssocID="{6A1DC296-CC10-461D-8013-008F45F02B5D}" presName="LevelTwoTextNode" presStyleLbl="node2" presStyleIdx="1" presStyleCnt="2">
        <dgm:presLayoutVars>
          <dgm:chPref val="3"/>
        </dgm:presLayoutVars>
      </dgm:prSet>
      <dgm:spPr/>
      <dgm:t>
        <a:bodyPr/>
        <a:lstStyle/>
        <a:p>
          <a:endParaRPr lang="it-IT"/>
        </a:p>
      </dgm:t>
    </dgm:pt>
    <dgm:pt modelId="{8F89795A-3D9F-4623-881F-0988C97CB702}" type="pres">
      <dgm:prSet presAssocID="{6A1DC296-CC10-461D-8013-008F45F02B5D}" presName="level3hierChild" presStyleCnt="0"/>
      <dgm:spPr/>
    </dgm:pt>
    <dgm:pt modelId="{5155364F-36C6-4B72-A18A-10532CE44960}" type="pres">
      <dgm:prSet presAssocID="{ACF2FC8B-2D3B-4196-BB40-123C354435FD}" presName="conn2-1" presStyleLbl="parChTrans1D3" presStyleIdx="1" presStyleCnt="2"/>
      <dgm:spPr/>
      <dgm:t>
        <a:bodyPr/>
        <a:lstStyle/>
        <a:p>
          <a:endParaRPr lang="it-IT"/>
        </a:p>
      </dgm:t>
    </dgm:pt>
    <dgm:pt modelId="{68C2E4A5-F8EB-40BC-B2E1-34FB7909CA36}" type="pres">
      <dgm:prSet presAssocID="{ACF2FC8B-2D3B-4196-BB40-123C354435FD}" presName="connTx" presStyleLbl="parChTrans1D3" presStyleIdx="1" presStyleCnt="2"/>
      <dgm:spPr/>
      <dgm:t>
        <a:bodyPr/>
        <a:lstStyle/>
        <a:p>
          <a:endParaRPr lang="it-IT"/>
        </a:p>
      </dgm:t>
    </dgm:pt>
    <dgm:pt modelId="{357B2BD4-FB7A-40AF-92CD-C1E07D41DDAF}" type="pres">
      <dgm:prSet presAssocID="{DF4660BB-E937-40D6-9E47-1A9A2241095D}" presName="root2" presStyleCnt="0"/>
      <dgm:spPr/>
    </dgm:pt>
    <dgm:pt modelId="{B60C0155-9FBA-47F1-96AE-A25CCB170813}" type="pres">
      <dgm:prSet presAssocID="{DF4660BB-E937-40D6-9E47-1A9A2241095D}" presName="LevelTwoTextNode" presStyleLbl="node3" presStyleIdx="1" presStyleCnt="2">
        <dgm:presLayoutVars>
          <dgm:chPref val="3"/>
        </dgm:presLayoutVars>
      </dgm:prSet>
      <dgm:spPr/>
      <dgm:t>
        <a:bodyPr/>
        <a:lstStyle/>
        <a:p>
          <a:endParaRPr lang="it-IT"/>
        </a:p>
      </dgm:t>
    </dgm:pt>
    <dgm:pt modelId="{5927B495-1566-4B50-9CEC-B1A88AC2A56D}" type="pres">
      <dgm:prSet presAssocID="{DF4660BB-E937-40D6-9E47-1A9A2241095D}" presName="level3hierChild" presStyleCnt="0"/>
      <dgm:spPr/>
    </dgm:pt>
  </dgm:ptLst>
  <dgm:cxnLst>
    <dgm:cxn modelId="{625C39E5-B061-4FFE-A4E8-943B0A0FF4CA}" type="presOf" srcId="{6A1DC296-CC10-461D-8013-008F45F02B5D}" destId="{C0F543E0-02EE-4227-9305-D7F7CAED8832}" srcOrd="0" destOrd="0" presId="urn:microsoft.com/office/officeart/2005/8/layout/hierarchy2"/>
    <dgm:cxn modelId="{179E42F4-9AD4-4F26-A9FE-82E6FF7BA38F}" type="presOf" srcId="{0A99ED6F-42DF-4B72-B605-625B61DBBBD2}" destId="{BF72C46A-68CE-4162-B8A5-9DEF0A8AA73E}" srcOrd="0" destOrd="0" presId="urn:microsoft.com/office/officeart/2005/8/layout/hierarchy2"/>
    <dgm:cxn modelId="{DEC71F36-E98F-4467-9448-85701207D2A9}" srcId="{760BDAAC-E10C-42E8-9CCD-653A2604DFD9}" destId="{6A1DC296-CC10-461D-8013-008F45F02B5D}" srcOrd="1" destOrd="0" parTransId="{74C71881-2511-4F01-BE35-A276CA4D0EE6}" sibTransId="{A18B7E14-7E76-4A28-95E0-E54763021E96}"/>
    <dgm:cxn modelId="{FBFC2CE6-6998-4D3A-8E2D-F98E5F80C016}" srcId="{0A99ED6F-42DF-4B72-B605-625B61DBBBD2}" destId="{760BDAAC-E10C-42E8-9CCD-653A2604DFD9}" srcOrd="0" destOrd="0" parTransId="{1AB09B56-F22D-49A8-A7DB-1471F3A4869D}" sibTransId="{1E605A94-40EA-4CC5-B588-3079D9A085C3}"/>
    <dgm:cxn modelId="{555DED38-85A0-4E64-AA3D-5396AA70172B}" type="presOf" srcId="{74C71881-2511-4F01-BE35-A276CA4D0EE6}" destId="{9B2E6406-88FE-434B-9B2A-B0D5A0BA9B13}" srcOrd="0" destOrd="0" presId="urn:microsoft.com/office/officeart/2005/8/layout/hierarchy2"/>
    <dgm:cxn modelId="{5E2C5C50-A637-4EB0-A9EC-6FB7A1A086CD}" type="presOf" srcId="{4910736A-65C7-4647-B4D6-25140A24C4C0}" destId="{AD99C4BB-D8B0-46C1-AE92-481A2D05746E}" srcOrd="0" destOrd="0" presId="urn:microsoft.com/office/officeart/2005/8/layout/hierarchy2"/>
    <dgm:cxn modelId="{73E92118-232E-4DB1-94D2-C8C98CDDAED5}" type="presOf" srcId="{760BDAAC-E10C-42E8-9CCD-653A2604DFD9}" destId="{FADD10F2-CFA4-43A5-8E64-8257CAF4C7B3}" srcOrd="0" destOrd="0" presId="urn:microsoft.com/office/officeart/2005/8/layout/hierarchy2"/>
    <dgm:cxn modelId="{2AF44CAB-63AB-4C5F-8A56-E4F54DBA6DC4}" type="presOf" srcId="{ACF2FC8B-2D3B-4196-BB40-123C354435FD}" destId="{68C2E4A5-F8EB-40BC-B2E1-34FB7909CA36}" srcOrd="1" destOrd="0" presId="urn:microsoft.com/office/officeart/2005/8/layout/hierarchy2"/>
    <dgm:cxn modelId="{BC0C03E7-84B9-468A-9B41-390393FB54C5}" type="presOf" srcId="{3A246BF6-ED20-4E2A-9CF0-A5B7BC20A4B1}" destId="{75535737-6285-4BAC-8716-FB6BED98F931}" srcOrd="1" destOrd="0" presId="urn:microsoft.com/office/officeart/2005/8/layout/hierarchy2"/>
    <dgm:cxn modelId="{EA23AD52-85F2-4D84-A3D0-B9F03B50110C}" srcId="{6A1DC296-CC10-461D-8013-008F45F02B5D}" destId="{DF4660BB-E937-40D6-9E47-1A9A2241095D}" srcOrd="0" destOrd="0" parTransId="{ACF2FC8B-2D3B-4196-BB40-123C354435FD}" sibTransId="{A451B6A4-3501-413B-B169-8D4182EFF2BA}"/>
    <dgm:cxn modelId="{9E3E23FC-4952-492A-A779-5434D00F1753}" type="presOf" srcId="{8BCD89BB-EABD-4BE9-A547-931E1E830D7B}" destId="{21571269-BB57-4B21-A61B-454694F3C8C5}" srcOrd="0" destOrd="0" presId="urn:microsoft.com/office/officeart/2005/8/layout/hierarchy2"/>
    <dgm:cxn modelId="{362D6CED-55E6-4C8D-94FD-01124E8B1185}" type="presOf" srcId="{DF4660BB-E937-40D6-9E47-1A9A2241095D}" destId="{B60C0155-9FBA-47F1-96AE-A25CCB170813}" srcOrd="0" destOrd="0" presId="urn:microsoft.com/office/officeart/2005/8/layout/hierarchy2"/>
    <dgm:cxn modelId="{8DA8E8DA-4453-4FE1-8703-EB744611A5F3}" type="presOf" srcId="{74C71881-2511-4F01-BE35-A276CA4D0EE6}" destId="{AA851048-47A4-4520-A993-8965F6914533}" srcOrd="1" destOrd="0" presId="urn:microsoft.com/office/officeart/2005/8/layout/hierarchy2"/>
    <dgm:cxn modelId="{27DDB57E-937D-4451-979B-2F68236E96D2}" type="presOf" srcId="{9F611545-4D96-41BD-972A-E6E0385CDCAB}" destId="{D4111937-E68B-4AA3-ACDA-E67922CF0137}" srcOrd="0" destOrd="0" presId="urn:microsoft.com/office/officeart/2005/8/layout/hierarchy2"/>
    <dgm:cxn modelId="{8C88784E-DCB5-460B-AC9A-B524DFE23369}" srcId="{8BCD89BB-EABD-4BE9-A547-931E1E830D7B}" destId="{9F611545-4D96-41BD-972A-E6E0385CDCAB}" srcOrd="0" destOrd="0" parTransId="{3A246BF6-ED20-4E2A-9CF0-A5B7BC20A4B1}" sibTransId="{0D6F388C-0873-47DE-9B35-53A29BF2E8DC}"/>
    <dgm:cxn modelId="{C6AD4019-49EE-4CEF-8CA7-5457673537BB}" type="presOf" srcId="{3A246BF6-ED20-4E2A-9CF0-A5B7BC20A4B1}" destId="{6BA2D81D-38D5-4DE2-A78F-12AEA1385822}" srcOrd="0" destOrd="0" presId="urn:microsoft.com/office/officeart/2005/8/layout/hierarchy2"/>
    <dgm:cxn modelId="{368EE1DE-050A-4E7F-A1CC-070F82705ECA}" type="presOf" srcId="{4910736A-65C7-4647-B4D6-25140A24C4C0}" destId="{E6B3E468-D68C-402A-A5D8-C092740311AB}" srcOrd="1" destOrd="0" presId="urn:microsoft.com/office/officeart/2005/8/layout/hierarchy2"/>
    <dgm:cxn modelId="{E8F3BE8D-FE26-411F-8B5A-60855C592242}" srcId="{760BDAAC-E10C-42E8-9CCD-653A2604DFD9}" destId="{8BCD89BB-EABD-4BE9-A547-931E1E830D7B}" srcOrd="0" destOrd="0" parTransId="{4910736A-65C7-4647-B4D6-25140A24C4C0}" sibTransId="{E2E46D98-636F-4AF9-B334-51711731EF19}"/>
    <dgm:cxn modelId="{C8B850CE-288E-4949-B0AB-C3F6A1B248EC}" type="presOf" srcId="{ACF2FC8B-2D3B-4196-BB40-123C354435FD}" destId="{5155364F-36C6-4B72-A18A-10532CE44960}" srcOrd="0" destOrd="0" presId="urn:microsoft.com/office/officeart/2005/8/layout/hierarchy2"/>
    <dgm:cxn modelId="{4935F112-79EB-41E8-9D1B-DB38EB2F2140}" type="presParOf" srcId="{BF72C46A-68CE-4162-B8A5-9DEF0A8AA73E}" destId="{02CE3CF1-32DE-497F-A4D3-50578821BF04}" srcOrd="0" destOrd="0" presId="urn:microsoft.com/office/officeart/2005/8/layout/hierarchy2"/>
    <dgm:cxn modelId="{1C97E236-D616-427F-9CC7-09CDD5023602}" type="presParOf" srcId="{02CE3CF1-32DE-497F-A4D3-50578821BF04}" destId="{FADD10F2-CFA4-43A5-8E64-8257CAF4C7B3}" srcOrd="0" destOrd="0" presId="urn:microsoft.com/office/officeart/2005/8/layout/hierarchy2"/>
    <dgm:cxn modelId="{9C0BE6CF-2655-4148-A829-5512BDEEF866}" type="presParOf" srcId="{02CE3CF1-32DE-497F-A4D3-50578821BF04}" destId="{19598309-C87E-41D0-B2EB-1CC21BB992E9}" srcOrd="1" destOrd="0" presId="urn:microsoft.com/office/officeart/2005/8/layout/hierarchy2"/>
    <dgm:cxn modelId="{8EFD4CEF-6361-4695-9582-307E90CCBB56}" type="presParOf" srcId="{19598309-C87E-41D0-B2EB-1CC21BB992E9}" destId="{AD99C4BB-D8B0-46C1-AE92-481A2D05746E}" srcOrd="0" destOrd="0" presId="urn:microsoft.com/office/officeart/2005/8/layout/hierarchy2"/>
    <dgm:cxn modelId="{D16B04C2-354A-425F-978B-BA6F2FE89465}" type="presParOf" srcId="{AD99C4BB-D8B0-46C1-AE92-481A2D05746E}" destId="{E6B3E468-D68C-402A-A5D8-C092740311AB}" srcOrd="0" destOrd="0" presId="urn:microsoft.com/office/officeart/2005/8/layout/hierarchy2"/>
    <dgm:cxn modelId="{285E2CA7-90F5-418B-8802-B1B74976172D}" type="presParOf" srcId="{19598309-C87E-41D0-B2EB-1CC21BB992E9}" destId="{85E9108F-9149-448E-8F8E-64065746CD4B}" srcOrd="1" destOrd="0" presId="urn:microsoft.com/office/officeart/2005/8/layout/hierarchy2"/>
    <dgm:cxn modelId="{3CCDDEC6-5A94-4C39-A8DA-1B22D551DE93}" type="presParOf" srcId="{85E9108F-9149-448E-8F8E-64065746CD4B}" destId="{21571269-BB57-4B21-A61B-454694F3C8C5}" srcOrd="0" destOrd="0" presId="urn:microsoft.com/office/officeart/2005/8/layout/hierarchy2"/>
    <dgm:cxn modelId="{AAD6CBA6-8535-4643-A4CD-B8808B1AC8C7}" type="presParOf" srcId="{85E9108F-9149-448E-8F8E-64065746CD4B}" destId="{D91F49F6-E852-414A-BC2D-084F24809114}" srcOrd="1" destOrd="0" presId="urn:microsoft.com/office/officeart/2005/8/layout/hierarchy2"/>
    <dgm:cxn modelId="{7D8C1FA9-2748-4631-9B26-9977B5D0C7C7}" type="presParOf" srcId="{D91F49F6-E852-414A-BC2D-084F24809114}" destId="{6BA2D81D-38D5-4DE2-A78F-12AEA1385822}" srcOrd="0" destOrd="0" presId="urn:microsoft.com/office/officeart/2005/8/layout/hierarchy2"/>
    <dgm:cxn modelId="{D4412E0B-EC4C-4F71-9497-11AC10F8CCA1}" type="presParOf" srcId="{6BA2D81D-38D5-4DE2-A78F-12AEA1385822}" destId="{75535737-6285-4BAC-8716-FB6BED98F931}" srcOrd="0" destOrd="0" presId="urn:microsoft.com/office/officeart/2005/8/layout/hierarchy2"/>
    <dgm:cxn modelId="{1062D9E0-07A4-4A9C-B238-1E7F8FA7D623}" type="presParOf" srcId="{D91F49F6-E852-414A-BC2D-084F24809114}" destId="{D52D3E99-836A-4CD7-985B-8DAC53D61E68}" srcOrd="1" destOrd="0" presId="urn:microsoft.com/office/officeart/2005/8/layout/hierarchy2"/>
    <dgm:cxn modelId="{39B1F23C-3716-42B7-B0C1-738EB06D934F}" type="presParOf" srcId="{D52D3E99-836A-4CD7-985B-8DAC53D61E68}" destId="{D4111937-E68B-4AA3-ACDA-E67922CF0137}" srcOrd="0" destOrd="0" presId="urn:microsoft.com/office/officeart/2005/8/layout/hierarchy2"/>
    <dgm:cxn modelId="{9E972F42-0E33-4F26-AFDA-3FA22A8AB8DE}" type="presParOf" srcId="{D52D3E99-836A-4CD7-985B-8DAC53D61E68}" destId="{B05FFBCF-FA0C-4138-8BCC-BFA2F115BD9B}" srcOrd="1" destOrd="0" presId="urn:microsoft.com/office/officeart/2005/8/layout/hierarchy2"/>
    <dgm:cxn modelId="{A7BAFD38-E554-49D6-9AC7-64F63B2DB906}" type="presParOf" srcId="{19598309-C87E-41D0-B2EB-1CC21BB992E9}" destId="{9B2E6406-88FE-434B-9B2A-B0D5A0BA9B13}" srcOrd="2" destOrd="0" presId="urn:microsoft.com/office/officeart/2005/8/layout/hierarchy2"/>
    <dgm:cxn modelId="{C17714AB-543B-4E34-9B24-309716056906}" type="presParOf" srcId="{9B2E6406-88FE-434B-9B2A-B0D5A0BA9B13}" destId="{AA851048-47A4-4520-A993-8965F6914533}" srcOrd="0" destOrd="0" presId="urn:microsoft.com/office/officeart/2005/8/layout/hierarchy2"/>
    <dgm:cxn modelId="{176AA65C-5E6E-4788-9652-C10693E7AF56}" type="presParOf" srcId="{19598309-C87E-41D0-B2EB-1CC21BB992E9}" destId="{1A0940F6-4D1B-43DC-B296-F29DF2ACB61B}" srcOrd="3" destOrd="0" presId="urn:microsoft.com/office/officeart/2005/8/layout/hierarchy2"/>
    <dgm:cxn modelId="{A4F8CCA9-8ECD-4DEC-88F2-1D771899F716}" type="presParOf" srcId="{1A0940F6-4D1B-43DC-B296-F29DF2ACB61B}" destId="{C0F543E0-02EE-4227-9305-D7F7CAED8832}" srcOrd="0" destOrd="0" presId="urn:microsoft.com/office/officeart/2005/8/layout/hierarchy2"/>
    <dgm:cxn modelId="{0D99FE2B-C473-4154-B6F9-5DE2D0B22501}" type="presParOf" srcId="{1A0940F6-4D1B-43DC-B296-F29DF2ACB61B}" destId="{8F89795A-3D9F-4623-881F-0988C97CB702}" srcOrd="1" destOrd="0" presId="urn:microsoft.com/office/officeart/2005/8/layout/hierarchy2"/>
    <dgm:cxn modelId="{B0646CA8-5477-47A7-87BD-358409F706FA}" type="presParOf" srcId="{8F89795A-3D9F-4623-881F-0988C97CB702}" destId="{5155364F-36C6-4B72-A18A-10532CE44960}" srcOrd="0" destOrd="0" presId="urn:microsoft.com/office/officeart/2005/8/layout/hierarchy2"/>
    <dgm:cxn modelId="{CE113E95-529E-467F-B452-2F932735ADC1}" type="presParOf" srcId="{5155364F-36C6-4B72-A18A-10532CE44960}" destId="{68C2E4A5-F8EB-40BC-B2E1-34FB7909CA36}" srcOrd="0" destOrd="0" presId="urn:microsoft.com/office/officeart/2005/8/layout/hierarchy2"/>
    <dgm:cxn modelId="{08028377-CE13-43F8-BE30-5D1C8AC66FEC}" type="presParOf" srcId="{8F89795A-3D9F-4623-881F-0988C97CB702}" destId="{357B2BD4-FB7A-40AF-92CD-C1E07D41DDAF}" srcOrd="1" destOrd="0" presId="urn:microsoft.com/office/officeart/2005/8/layout/hierarchy2"/>
    <dgm:cxn modelId="{0A9FDF4A-1774-4352-BA04-4A0C74C82923}" type="presParOf" srcId="{357B2BD4-FB7A-40AF-92CD-C1E07D41DDAF}" destId="{B60C0155-9FBA-47F1-96AE-A25CCB170813}" srcOrd="0" destOrd="0" presId="urn:microsoft.com/office/officeart/2005/8/layout/hierarchy2"/>
    <dgm:cxn modelId="{6F013D95-4C2D-41AE-B0BD-3CC5535E5EC0}" type="presParOf" srcId="{357B2BD4-FB7A-40AF-92CD-C1E07D41DDAF}" destId="{5927B495-1566-4B50-9CEC-B1A88AC2A56D}"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3B585B07-2061-4799-BE29-AF43E2C836E5}" type="doc">
      <dgm:prSet loTypeId="urn:microsoft.com/office/officeart/2009/3/layout/RandomtoResultProcess" loCatId="process" qsTypeId="urn:microsoft.com/office/officeart/2005/8/quickstyle/simple1" qsCatId="simple" csTypeId="urn:microsoft.com/office/officeart/2005/8/colors/colorful1" csCatId="colorful"/>
      <dgm:spPr/>
      <dgm:t>
        <a:bodyPr/>
        <a:lstStyle/>
        <a:p>
          <a:endParaRPr lang="it-IT"/>
        </a:p>
      </dgm:t>
    </dgm:pt>
    <dgm:pt modelId="{BE274614-0578-4D15-BCDA-8ED7CB115F23}">
      <dgm:prSet/>
      <dgm:spPr/>
      <dgm:t>
        <a:bodyPr/>
        <a:lstStyle/>
        <a:p>
          <a:pPr rtl="0"/>
          <a:r>
            <a:rPr lang="it-IT" smtClean="0"/>
            <a:t>5%</a:t>
          </a:r>
          <a:endParaRPr lang="it-IT"/>
        </a:p>
      </dgm:t>
    </dgm:pt>
    <dgm:pt modelId="{15E8D3E2-C0A4-4ED0-BA95-00E86EC12217}" type="parTrans" cxnId="{E4DA7001-5A5D-40C0-8CFE-51E444F9623E}">
      <dgm:prSet/>
      <dgm:spPr/>
      <dgm:t>
        <a:bodyPr/>
        <a:lstStyle/>
        <a:p>
          <a:endParaRPr lang="it-IT"/>
        </a:p>
      </dgm:t>
    </dgm:pt>
    <dgm:pt modelId="{A8543B93-4CB6-4040-96FF-1A9199E97F51}" type="sibTrans" cxnId="{E4DA7001-5A5D-40C0-8CFE-51E444F9623E}">
      <dgm:prSet/>
      <dgm:spPr/>
      <dgm:t>
        <a:bodyPr/>
        <a:lstStyle/>
        <a:p>
          <a:endParaRPr lang="it-IT"/>
        </a:p>
      </dgm:t>
    </dgm:pt>
    <dgm:pt modelId="{26DC6BF2-9194-4B8E-B5CD-27CFDFC2B6F0}">
      <dgm:prSet/>
      <dgm:spPr/>
      <dgm:t>
        <a:bodyPr/>
        <a:lstStyle/>
        <a:p>
          <a:pPr rtl="0"/>
          <a:r>
            <a:rPr lang="it-IT" smtClean="0"/>
            <a:t>Media tra dato associativo e dato elettivo</a:t>
          </a:r>
          <a:endParaRPr lang="it-IT"/>
        </a:p>
      </dgm:t>
    </dgm:pt>
    <dgm:pt modelId="{E5167D11-F174-44FE-9826-99C664F1C228}" type="parTrans" cxnId="{AA65D923-58E6-40AC-950C-8A690DF2F34D}">
      <dgm:prSet/>
      <dgm:spPr/>
      <dgm:t>
        <a:bodyPr/>
        <a:lstStyle/>
        <a:p>
          <a:endParaRPr lang="it-IT"/>
        </a:p>
      </dgm:t>
    </dgm:pt>
    <dgm:pt modelId="{BA3EDB2C-FAD3-4E1A-9677-59FB0BFF4E97}" type="sibTrans" cxnId="{AA65D923-58E6-40AC-950C-8A690DF2F34D}">
      <dgm:prSet/>
      <dgm:spPr/>
      <dgm:t>
        <a:bodyPr/>
        <a:lstStyle/>
        <a:p>
          <a:endParaRPr lang="it-IT"/>
        </a:p>
      </dgm:t>
    </dgm:pt>
    <dgm:pt modelId="{77F77E93-42BA-49E4-B404-577171793408}">
      <dgm:prSet/>
      <dgm:spPr/>
      <dgm:t>
        <a:bodyPr/>
        <a:lstStyle/>
        <a:p>
          <a:pPr rtl="0"/>
          <a:r>
            <a:rPr lang="it-IT" smtClean="0"/>
            <a:t>Organizzazione sindacale rappresentativa</a:t>
          </a:r>
          <a:endParaRPr lang="it-IT"/>
        </a:p>
      </dgm:t>
    </dgm:pt>
    <dgm:pt modelId="{A3806DE8-7293-47E8-993F-A0509CAF95B6}" type="parTrans" cxnId="{C13B7C07-8AB0-48ED-BD19-3E2D3032B31F}">
      <dgm:prSet/>
      <dgm:spPr/>
      <dgm:t>
        <a:bodyPr/>
        <a:lstStyle/>
        <a:p>
          <a:endParaRPr lang="it-IT"/>
        </a:p>
      </dgm:t>
    </dgm:pt>
    <dgm:pt modelId="{4C80B9C3-1D53-4920-91F0-AC694215DA8E}" type="sibTrans" cxnId="{C13B7C07-8AB0-48ED-BD19-3E2D3032B31F}">
      <dgm:prSet/>
      <dgm:spPr/>
      <dgm:t>
        <a:bodyPr/>
        <a:lstStyle/>
        <a:p>
          <a:endParaRPr lang="it-IT"/>
        </a:p>
      </dgm:t>
    </dgm:pt>
    <dgm:pt modelId="{9A717A36-50A0-4985-8009-9FF160EB521E}">
      <dgm:prSet/>
      <dgm:spPr/>
      <dgm:t>
        <a:bodyPr/>
        <a:lstStyle/>
        <a:p>
          <a:pPr rtl="0"/>
          <a:r>
            <a:rPr lang="it-IT" smtClean="0"/>
            <a:t>Può trattare per accordi Quadro</a:t>
          </a:r>
          <a:endParaRPr lang="it-IT"/>
        </a:p>
      </dgm:t>
    </dgm:pt>
    <dgm:pt modelId="{667541F7-7B4C-4FF9-A117-B9E6EB14F7BA}" type="parTrans" cxnId="{CFFF6167-B8D6-4C97-977A-92259DDC91C1}">
      <dgm:prSet/>
      <dgm:spPr/>
      <dgm:t>
        <a:bodyPr/>
        <a:lstStyle/>
        <a:p>
          <a:endParaRPr lang="it-IT"/>
        </a:p>
      </dgm:t>
    </dgm:pt>
    <dgm:pt modelId="{5C046302-4386-4151-945E-35C2A435F8DE}" type="sibTrans" cxnId="{CFFF6167-B8D6-4C97-977A-92259DDC91C1}">
      <dgm:prSet/>
      <dgm:spPr/>
      <dgm:t>
        <a:bodyPr/>
        <a:lstStyle/>
        <a:p>
          <a:endParaRPr lang="it-IT"/>
        </a:p>
      </dgm:t>
    </dgm:pt>
    <dgm:pt modelId="{01CA326F-31A5-43C9-8B65-FEF465CE63CD}" type="pres">
      <dgm:prSet presAssocID="{3B585B07-2061-4799-BE29-AF43E2C836E5}" presName="Name0" presStyleCnt="0">
        <dgm:presLayoutVars>
          <dgm:dir/>
          <dgm:animOne val="branch"/>
          <dgm:animLvl val="lvl"/>
        </dgm:presLayoutVars>
      </dgm:prSet>
      <dgm:spPr/>
      <dgm:t>
        <a:bodyPr/>
        <a:lstStyle/>
        <a:p>
          <a:endParaRPr lang="it-IT"/>
        </a:p>
      </dgm:t>
    </dgm:pt>
    <dgm:pt modelId="{BEFADBFA-EF1A-405E-83D1-30452D3EBE4F}" type="pres">
      <dgm:prSet presAssocID="{BE274614-0578-4D15-BCDA-8ED7CB115F23}" presName="chaos" presStyleCnt="0"/>
      <dgm:spPr/>
    </dgm:pt>
    <dgm:pt modelId="{293FFCE2-268D-4EB7-98EF-166D7374BB1C}" type="pres">
      <dgm:prSet presAssocID="{BE274614-0578-4D15-BCDA-8ED7CB115F23}" presName="parTx1" presStyleLbl="revTx" presStyleIdx="0" presStyleCnt="3"/>
      <dgm:spPr/>
      <dgm:t>
        <a:bodyPr/>
        <a:lstStyle/>
        <a:p>
          <a:endParaRPr lang="it-IT"/>
        </a:p>
      </dgm:t>
    </dgm:pt>
    <dgm:pt modelId="{65653C98-11AA-4BFD-B8EC-250B736DD430}" type="pres">
      <dgm:prSet presAssocID="{BE274614-0578-4D15-BCDA-8ED7CB115F23}" presName="c1" presStyleLbl="node1" presStyleIdx="0" presStyleCnt="19"/>
      <dgm:spPr/>
    </dgm:pt>
    <dgm:pt modelId="{052CCE9B-1AA8-4638-8BE3-98EB02487E32}" type="pres">
      <dgm:prSet presAssocID="{BE274614-0578-4D15-BCDA-8ED7CB115F23}" presName="c2" presStyleLbl="node1" presStyleIdx="1" presStyleCnt="19"/>
      <dgm:spPr/>
    </dgm:pt>
    <dgm:pt modelId="{C1E71AF8-CA92-485A-9CD3-3FA7929076E0}" type="pres">
      <dgm:prSet presAssocID="{BE274614-0578-4D15-BCDA-8ED7CB115F23}" presName="c3" presStyleLbl="node1" presStyleIdx="2" presStyleCnt="19"/>
      <dgm:spPr/>
    </dgm:pt>
    <dgm:pt modelId="{8F5CAF8E-3A15-4725-9B79-8C5561EB2B6D}" type="pres">
      <dgm:prSet presAssocID="{BE274614-0578-4D15-BCDA-8ED7CB115F23}" presName="c4" presStyleLbl="node1" presStyleIdx="3" presStyleCnt="19"/>
      <dgm:spPr/>
    </dgm:pt>
    <dgm:pt modelId="{2E5C5D71-40A1-4DB1-91F8-A7CD506F101D}" type="pres">
      <dgm:prSet presAssocID="{BE274614-0578-4D15-BCDA-8ED7CB115F23}" presName="c5" presStyleLbl="node1" presStyleIdx="4" presStyleCnt="19"/>
      <dgm:spPr/>
    </dgm:pt>
    <dgm:pt modelId="{C76636D3-F89F-40AA-9254-B19DB271A430}" type="pres">
      <dgm:prSet presAssocID="{BE274614-0578-4D15-BCDA-8ED7CB115F23}" presName="c6" presStyleLbl="node1" presStyleIdx="5" presStyleCnt="19"/>
      <dgm:spPr/>
    </dgm:pt>
    <dgm:pt modelId="{D660DAA7-9EC8-46A0-B9F8-38F8DB8723E9}" type="pres">
      <dgm:prSet presAssocID="{BE274614-0578-4D15-BCDA-8ED7CB115F23}" presName="c7" presStyleLbl="node1" presStyleIdx="6" presStyleCnt="19"/>
      <dgm:spPr/>
    </dgm:pt>
    <dgm:pt modelId="{69055ADD-4BEF-4E01-9720-56A689E75BBD}" type="pres">
      <dgm:prSet presAssocID="{BE274614-0578-4D15-BCDA-8ED7CB115F23}" presName="c8" presStyleLbl="node1" presStyleIdx="7" presStyleCnt="19"/>
      <dgm:spPr/>
    </dgm:pt>
    <dgm:pt modelId="{DFA71065-BBF6-4BFD-BE7C-C23E8EE4C489}" type="pres">
      <dgm:prSet presAssocID="{BE274614-0578-4D15-BCDA-8ED7CB115F23}" presName="c9" presStyleLbl="node1" presStyleIdx="8" presStyleCnt="19"/>
      <dgm:spPr/>
    </dgm:pt>
    <dgm:pt modelId="{518A21BE-AA5E-41B4-9991-532F9D08C9DD}" type="pres">
      <dgm:prSet presAssocID="{BE274614-0578-4D15-BCDA-8ED7CB115F23}" presName="c10" presStyleLbl="node1" presStyleIdx="9" presStyleCnt="19"/>
      <dgm:spPr/>
    </dgm:pt>
    <dgm:pt modelId="{3111CCC7-FF63-4D8A-8508-5F662D489461}" type="pres">
      <dgm:prSet presAssocID="{BE274614-0578-4D15-BCDA-8ED7CB115F23}" presName="c11" presStyleLbl="node1" presStyleIdx="10" presStyleCnt="19"/>
      <dgm:spPr/>
    </dgm:pt>
    <dgm:pt modelId="{C4ECDE98-A2AA-496E-A003-7D88AC94CB59}" type="pres">
      <dgm:prSet presAssocID="{BE274614-0578-4D15-BCDA-8ED7CB115F23}" presName="c12" presStyleLbl="node1" presStyleIdx="11" presStyleCnt="19"/>
      <dgm:spPr/>
    </dgm:pt>
    <dgm:pt modelId="{34987576-9456-414A-A3A2-F8360C019C0D}" type="pres">
      <dgm:prSet presAssocID="{BE274614-0578-4D15-BCDA-8ED7CB115F23}" presName="c13" presStyleLbl="node1" presStyleIdx="12" presStyleCnt="19"/>
      <dgm:spPr/>
    </dgm:pt>
    <dgm:pt modelId="{33FDC111-648F-4264-A345-54513BDFD75C}" type="pres">
      <dgm:prSet presAssocID="{BE274614-0578-4D15-BCDA-8ED7CB115F23}" presName="c14" presStyleLbl="node1" presStyleIdx="13" presStyleCnt="19"/>
      <dgm:spPr/>
    </dgm:pt>
    <dgm:pt modelId="{2E0A6C70-1AD9-4312-A9D9-326FB6E1165A}" type="pres">
      <dgm:prSet presAssocID="{BE274614-0578-4D15-BCDA-8ED7CB115F23}" presName="c15" presStyleLbl="node1" presStyleIdx="14" presStyleCnt="19"/>
      <dgm:spPr/>
    </dgm:pt>
    <dgm:pt modelId="{410D2989-AD06-4A9E-8765-D428C1B8D49C}" type="pres">
      <dgm:prSet presAssocID="{BE274614-0578-4D15-BCDA-8ED7CB115F23}" presName="c16" presStyleLbl="node1" presStyleIdx="15" presStyleCnt="19"/>
      <dgm:spPr/>
    </dgm:pt>
    <dgm:pt modelId="{9F6F116B-8890-41A2-BA06-27BB7223B136}" type="pres">
      <dgm:prSet presAssocID="{BE274614-0578-4D15-BCDA-8ED7CB115F23}" presName="c17" presStyleLbl="node1" presStyleIdx="16" presStyleCnt="19"/>
      <dgm:spPr/>
    </dgm:pt>
    <dgm:pt modelId="{9900959C-BA96-4F08-9933-EFAA41BF592E}" type="pres">
      <dgm:prSet presAssocID="{BE274614-0578-4D15-BCDA-8ED7CB115F23}" presName="c18" presStyleLbl="node1" presStyleIdx="17" presStyleCnt="19"/>
      <dgm:spPr/>
    </dgm:pt>
    <dgm:pt modelId="{EBCB221D-5618-4DBD-87AB-273276259C4A}" type="pres">
      <dgm:prSet presAssocID="{A8543B93-4CB6-4040-96FF-1A9199E97F51}" presName="chevronComposite1" presStyleCnt="0"/>
      <dgm:spPr/>
    </dgm:pt>
    <dgm:pt modelId="{B783855C-4888-4D47-B250-4657A2CF6D17}" type="pres">
      <dgm:prSet presAssocID="{A8543B93-4CB6-4040-96FF-1A9199E97F51}" presName="chevron1" presStyleLbl="sibTrans2D1" presStyleIdx="0" presStyleCnt="3"/>
      <dgm:spPr/>
    </dgm:pt>
    <dgm:pt modelId="{E98E4B03-9F3E-45C5-B97C-96FD35A2CF3C}" type="pres">
      <dgm:prSet presAssocID="{A8543B93-4CB6-4040-96FF-1A9199E97F51}" presName="spChevron1" presStyleCnt="0"/>
      <dgm:spPr/>
    </dgm:pt>
    <dgm:pt modelId="{1C78FF97-D8D9-4EF1-BBE7-7E7A03B43CFC}" type="pres">
      <dgm:prSet presAssocID="{26DC6BF2-9194-4B8E-B5CD-27CFDFC2B6F0}" presName="middle" presStyleCnt="0"/>
      <dgm:spPr/>
    </dgm:pt>
    <dgm:pt modelId="{30AEB5FC-CF1E-463A-800D-3D704BDA02E4}" type="pres">
      <dgm:prSet presAssocID="{26DC6BF2-9194-4B8E-B5CD-27CFDFC2B6F0}" presName="parTxMid" presStyleLbl="revTx" presStyleIdx="1" presStyleCnt="3"/>
      <dgm:spPr/>
      <dgm:t>
        <a:bodyPr/>
        <a:lstStyle/>
        <a:p>
          <a:endParaRPr lang="it-IT"/>
        </a:p>
      </dgm:t>
    </dgm:pt>
    <dgm:pt modelId="{42A399D5-9314-48CB-BEAF-7043E6B283E1}" type="pres">
      <dgm:prSet presAssocID="{26DC6BF2-9194-4B8E-B5CD-27CFDFC2B6F0}" presName="spMid" presStyleCnt="0"/>
      <dgm:spPr/>
    </dgm:pt>
    <dgm:pt modelId="{D881CDE8-DBD8-416F-8152-7B16A4449BD9}" type="pres">
      <dgm:prSet presAssocID="{BA3EDB2C-FAD3-4E1A-9677-59FB0BFF4E97}" presName="chevronComposite1" presStyleCnt="0"/>
      <dgm:spPr/>
    </dgm:pt>
    <dgm:pt modelId="{72E84E4D-6CD0-4B75-B01C-5542EB78269B}" type="pres">
      <dgm:prSet presAssocID="{BA3EDB2C-FAD3-4E1A-9677-59FB0BFF4E97}" presName="chevron1" presStyleLbl="sibTrans2D1" presStyleIdx="1" presStyleCnt="3"/>
      <dgm:spPr/>
    </dgm:pt>
    <dgm:pt modelId="{3EBF50A0-4B4E-4B62-B3F1-1881176FE8A0}" type="pres">
      <dgm:prSet presAssocID="{BA3EDB2C-FAD3-4E1A-9677-59FB0BFF4E97}" presName="spChevron1" presStyleCnt="0"/>
      <dgm:spPr/>
    </dgm:pt>
    <dgm:pt modelId="{6661FE3A-01CA-4F06-85A8-5F93A395D776}" type="pres">
      <dgm:prSet presAssocID="{77F77E93-42BA-49E4-B404-577171793408}" presName="middle" presStyleCnt="0"/>
      <dgm:spPr/>
    </dgm:pt>
    <dgm:pt modelId="{02CA9B07-6ED5-4035-A359-09A1583F4F49}" type="pres">
      <dgm:prSet presAssocID="{77F77E93-42BA-49E4-B404-577171793408}" presName="parTxMid" presStyleLbl="revTx" presStyleIdx="2" presStyleCnt="3"/>
      <dgm:spPr/>
      <dgm:t>
        <a:bodyPr/>
        <a:lstStyle/>
        <a:p>
          <a:endParaRPr lang="it-IT"/>
        </a:p>
      </dgm:t>
    </dgm:pt>
    <dgm:pt modelId="{AA9F4D33-9854-4DEB-A32C-4BDDBBB68C63}" type="pres">
      <dgm:prSet presAssocID="{77F77E93-42BA-49E4-B404-577171793408}" presName="spMid" presStyleCnt="0"/>
      <dgm:spPr/>
    </dgm:pt>
    <dgm:pt modelId="{755056B8-50A0-4C77-BAF3-B9097C8845CE}" type="pres">
      <dgm:prSet presAssocID="{4C80B9C3-1D53-4920-91F0-AC694215DA8E}" presName="chevronComposite1" presStyleCnt="0"/>
      <dgm:spPr/>
    </dgm:pt>
    <dgm:pt modelId="{BD125954-4FAA-4C0C-9373-1A63A7AB5745}" type="pres">
      <dgm:prSet presAssocID="{4C80B9C3-1D53-4920-91F0-AC694215DA8E}" presName="chevron1" presStyleLbl="sibTrans2D1" presStyleIdx="2" presStyleCnt="3"/>
      <dgm:spPr/>
    </dgm:pt>
    <dgm:pt modelId="{B486B568-CBDB-4F08-8533-B965F64AA611}" type="pres">
      <dgm:prSet presAssocID="{4C80B9C3-1D53-4920-91F0-AC694215DA8E}" presName="spChevron1" presStyleCnt="0"/>
      <dgm:spPr/>
    </dgm:pt>
    <dgm:pt modelId="{6DA0575A-47B3-4420-BC75-156963E3B295}" type="pres">
      <dgm:prSet presAssocID="{9A717A36-50A0-4985-8009-9FF160EB521E}" presName="last" presStyleCnt="0"/>
      <dgm:spPr/>
    </dgm:pt>
    <dgm:pt modelId="{CE2CF2E7-0B2D-4F11-BF86-6B2883A5519D}" type="pres">
      <dgm:prSet presAssocID="{9A717A36-50A0-4985-8009-9FF160EB521E}" presName="circleTx" presStyleLbl="node1" presStyleIdx="18" presStyleCnt="19"/>
      <dgm:spPr/>
      <dgm:t>
        <a:bodyPr/>
        <a:lstStyle/>
        <a:p>
          <a:endParaRPr lang="it-IT"/>
        </a:p>
      </dgm:t>
    </dgm:pt>
    <dgm:pt modelId="{7C44BD16-19CF-423C-AF39-35E60E91C68D}" type="pres">
      <dgm:prSet presAssocID="{9A717A36-50A0-4985-8009-9FF160EB521E}" presName="spN" presStyleCnt="0"/>
      <dgm:spPr/>
    </dgm:pt>
  </dgm:ptLst>
  <dgm:cxnLst>
    <dgm:cxn modelId="{AA65D923-58E6-40AC-950C-8A690DF2F34D}" srcId="{3B585B07-2061-4799-BE29-AF43E2C836E5}" destId="{26DC6BF2-9194-4B8E-B5CD-27CFDFC2B6F0}" srcOrd="1" destOrd="0" parTransId="{E5167D11-F174-44FE-9826-99C664F1C228}" sibTransId="{BA3EDB2C-FAD3-4E1A-9677-59FB0BFF4E97}"/>
    <dgm:cxn modelId="{CFFF6167-B8D6-4C97-977A-92259DDC91C1}" srcId="{3B585B07-2061-4799-BE29-AF43E2C836E5}" destId="{9A717A36-50A0-4985-8009-9FF160EB521E}" srcOrd="3" destOrd="0" parTransId="{667541F7-7B4C-4FF9-A117-B9E6EB14F7BA}" sibTransId="{5C046302-4386-4151-945E-35C2A435F8DE}"/>
    <dgm:cxn modelId="{65BB6392-A15D-4C25-BAB5-35CFB4CA8F56}" type="presOf" srcId="{9A717A36-50A0-4985-8009-9FF160EB521E}" destId="{CE2CF2E7-0B2D-4F11-BF86-6B2883A5519D}" srcOrd="0" destOrd="0" presId="urn:microsoft.com/office/officeart/2009/3/layout/RandomtoResultProcess"/>
    <dgm:cxn modelId="{C13B7C07-8AB0-48ED-BD19-3E2D3032B31F}" srcId="{3B585B07-2061-4799-BE29-AF43E2C836E5}" destId="{77F77E93-42BA-49E4-B404-577171793408}" srcOrd="2" destOrd="0" parTransId="{A3806DE8-7293-47E8-993F-A0509CAF95B6}" sibTransId="{4C80B9C3-1D53-4920-91F0-AC694215DA8E}"/>
    <dgm:cxn modelId="{821E3EC0-EA33-467F-B304-CB5A53DCDAA5}" type="presOf" srcId="{3B585B07-2061-4799-BE29-AF43E2C836E5}" destId="{01CA326F-31A5-43C9-8B65-FEF465CE63CD}" srcOrd="0" destOrd="0" presId="urn:microsoft.com/office/officeart/2009/3/layout/RandomtoResultProcess"/>
    <dgm:cxn modelId="{DB2301B4-0AE8-4A77-98DD-4F1A9CA4255E}" type="presOf" srcId="{77F77E93-42BA-49E4-B404-577171793408}" destId="{02CA9B07-6ED5-4035-A359-09A1583F4F49}" srcOrd="0" destOrd="0" presId="urn:microsoft.com/office/officeart/2009/3/layout/RandomtoResultProcess"/>
    <dgm:cxn modelId="{01852786-BFC9-48AD-9C1F-CE275DA1421C}" type="presOf" srcId="{BE274614-0578-4D15-BCDA-8ED7CB115F23}" destId="{293FFCE2-268D-4EB7-98EF-166D7374BB1C}" srcOrd="0" destOrd="0" presId="urn:microsoft.com/office/officeart/2009/3/layout/RandomtoResultProcess"/>
    <dgm:cxn modelId="{E4DA7001-5A5D-40C0-8CFE-51E444F9623E}" srcId="{3B585B07-2061-4799-BE29-AF43E2C836E5}" destId="{BE274614-0578-4D15-BCDA-8ED7CB115F23}" srcOrd="0" destOrd="0" parTransId="{15E8D3E2-C0A4-4ED0-BA95-00E86EC12217}" sibTransId="{A8543B93-4CB6-4040-96FF-1A9199E97F51}"/>
    <dgm:cxn modelId="{929CDD36-9F22-406B-8BA1-AABF32D63C53}" type="presOf" srcId="{26DC6BF2-9194-4B8E-B5CD-27CFDFC2B6F0}" destId="{30AEB5FC-CF1E-463A-800D-3D704BDA02E4}" srcOrd="0" destOrd="0" presId="urn:microsoft.com/office/officeart/2009/3/layout/RandomtoResultProcess"/>
    <dgm:cxn modelId="{F3089BAA-0511-4A32-A7F1-17FE1341B468}" type="presParOf" srcId="{01CA326F-31A5-43C9-8B65-FEF465CE63CD}" destId="{BEFADBFA-EF1A-405E-83D1-30452D3EBE4F}" srcOrd="0" destOrd="0" presId="urn:microsoft.com/office/officeart/2009/3/layout/RandomtoResultProcess"/>
    <dgm:cxn modelId="{89B38AD2-5AC6-4C74-A8A8-94393C4D73E5}" type="presParOf" srcId="{BEFADBFA-EF1A-405E-83D1-30452D3EBE4F}" destId="{293FFCE2-268D-4EB7-98EF-166D7374BB1C}" srcOrd="0" destOrd="0" presId="urn:microsoft.com/office/officeart/2009/3/layout/RandomtoResultProcess"/>
    <dgm:cxn modelId="{A27C4ADB-6EDA-445A-8FF7-8617EB99630B}" type="presParOf" srcId="{BEFADBFA-EF1A-405E-83D1-30452D3EBE4F}" destId="{65653C98-11AA-4BFD-B8EC-250B736DD430}" srcOrd="1" destOrd="0" presId="urn:microsoft.com/office/officeart/2009/3/layout/RandomtoResultProcess"/>
    <dgm:cxn modelId="{51F395E8-CB84-4D21-80F9-C62CF2BAD11E}" type="presParOf" srcId="{BEFADBFA-EF1A-405E-83D1-30452D3EBE4F}" destId="{052CCE9B-1AA8-4638-8BE3-98EB02487E32}" srcOrd="2" destOrd="0" presId="urn:microsoft.com/office/officeart/2009/3/layout/RandomtoResultProcess"/>
    <dgm:cxn modelId="{5B2927E6-FB14-4D3F-88F6-245A7CD81195}" type="presParOf" srcId="{BEFADBFA-EF1A-405E-83D1-30452D3EBE4F}" destId="{C1E71AF8-CA92-485A-9CD3-3FA7929076E0}" srcOrd="3" destOrd="0" presId="urn:microsoft.com/office/officeart/2009/3/layout/RandomtoResultProcess"/>
    <dgm:cxn modelId="{2CBD459E-0197-4ADC-B8E9-B48B93F5F01B}" type="presParOf" srcId="{BEFADBFA-EF1A-405E-83D1-30452D3EBE4F}" destId="{8F5CAF8E-3A15-4725-9B79-8C5561EB2B6D}" srcOrd="4" destOrd="0" presId="urn:microsoft.com/office/officeart/2009/3/layout/RandomtoResultProcess"/>
    <dgm:cxn modelId="{D322FBDF-709A-45A3-B5CA-FCAB8E369FAE}" type="presParOf" srcId="{BEFADBFA-EF1A-405E-83D1-30452D3EBE4F}" destId="{2E5C5D71-40A1-4DB1-91F8-A7CD506F101D}" srcOrd="5" destOrd="0" presId="urn:microsoft.com/office/officeart/2009/3/layout/RandomtoResultProcess"/>
    <dgm:cxn modelId="{2AB8DA29-EA33-4E94-A428-F587BB61FD35}" type="presParOf" srcId="{BEFADBFA-EF1A-405E-83D1-30452D3EBE4F}" destId="{C76636D3-F89F-40AA-9254-B19DB271A430}" srcOrd="6" destOrd="0" presId="urn:microsoft.com/office/officeart/2009/3/layout/RandomtoResultProcess"/>
    <dgm:cxn modelId="{B3B0A2B6-FB22-499B-8B02-CF75EFF52CD6}" type="presParOf" srcId="{BEFADBFA-EF1A-405E-83D1-30452D3EBE4F}" destId="{D660DAA7-9EC8-46A0-B9F8-38F8DB8723E9}" srcOrd="7" destOrd="0" presId="urn:microsoft.com/office/officeart/2009/3/layout/RandomtoResultProcess"/>
    <dgm:cxn modelId="{AB684E9F-73C3-45FD-8375-AEC16BE58E16}" type="presParOf" srcId="{BEFADBFA-EF1A-405E-83D1-30452D3EBE4F}" destId="{69055ADD-4BEF-4E01-9720-56A689E75BBD}" srcOrd="8" destOrd="0" presId="urn:microsoft.com/office/officeart/2009/3/layout/RandomtoResultProcess"/>
    <dgm:cxn modelId="{BF670A02-59EC-4F14-A918-B74E509F5C1F}" type="presParOf" srcId="{BEFADBFA-EF1A-405E-83D1-30452D3EBE4F}" destId="{DFA71065-BBF6-4BFD-BE7C-C23E8EE4C489}" srcOrd="9" destOrd="0" presId="urn:microsoft.com/office/officeart/2009/3/layout/RandomtoResultProcess"/>
    <dgm:cxn modelId="{D66C1EFB-F88D-4A31-AA81-D8E990450E66}" type="presParOf" srcId="{BEFADBFA-EF1A-405E-83D1-30452D3EBE4F}" destId="{518A21BE-AA5E-41B4-9991-532F9D08C9DD}" srcOrd="10" destOrd="0" presId="urn:microsoft.com/office/officeart/2009/3/layout/RandomtoResultProcess"/>
    <dgm:cxn modelId="{8D0FB19E-D9D2-4677-9A71-3409E2A5505A}" type="presParOf" srcId="{BEFADBFA-EF1A-405E-83D1-30452D3EBE4F}" destId="{3111CCC7-FF63-4D8A-8508-5F662D489461}" srcOrd="11" destOrd="0" presId="urn:microsoft.com/office/officeart/2009/3/layout/RandomtoResultProcess"/>
    <dgm:cxn modelId="{DED0386E-D84C-4EEA-9DD1-097A32749BE3}" type="presParOf" srcId="{BEFADBFA-EF1A-405E-83D1-30452D3EBE4F}" destId="{C4ECDE98-A2AA-496E-A003-7D88AC94CB59}" srcOrd="12" destOrd="0" presId="urn:microsoft.com/office/officeart/2009/3/layout/RandomtoResultProcess"/>
    <dgm:cxn modelId="{53BE841F-8B4C-4B3F-93F5-BFFC5887BB15}" type="presParOf" srcId="{BEFADBFA-EF1A-405E-83D1-30452D3EBE4F}" destId="{34987576-9456-414A-A3A2-F8360C019C0D}" srcOrd="13" destOrd="0" presId="urn:microsoft.com/office/officeart/2009/3/layout/RandomtoResultProcess"/>
    <dgm:cxn modelId="{A039C2C1-18DF-42D0-9C65-13354977E850}" type="presParOf" srcId="{BEFADBFA-EF1A-405E-83D1-30452D3EBE4F}" destId="{33FDC111-648F-4264-A345-54513BDFD75C}" srcOrd="14" destOrd="0" presId="urn:microsoft.com/office/officeart/2009/3/layout/RandomtoResultProcess"/>
    <dgm:cxn modelId="{2F8B656E-30CC-4076-88CE-B6F001A7A787}" type="presParOf" srcId="{BEFADBFA-EF1A-405E-83D1-30452D3EBE4F}" destId="{2E0A6C70-1AD9-4312-A9D9-326FB6E1165A}" srcOrd="15" destOrd="0" presId="urn:microsoft.com/office/officeart/2009/3/layout/RandomtoResultProcess"/>
    <dgm:cxn modelId="{7D9025A4-57A9-4429-AAE4-FAC27FB40345}" type="presParOf" srcId="{BEFADBFA-EF1A-405E-83D1-30452D3EBE4F}" destId="{410D2989-AD06-4A9E-8765-D428C1B8D49C}" srcOrd="16" destOrd="0" presId="urn:microsoft.com/office/officeart/2009/3/layout/RandomtoResultProcess"/>
    <dgm:cxn modelId="{BBE27868-4C21-4C81-A1F2-214F21A1E414}" type="presParOf" srcId="{BEFADBFA-EF1A-405E-83D1-30452D3EBE4F}" destId="{9F6F116B-8890-41A2-BA06-27BB7223B136}" srcOrd="17" destOrd="0" presId="urn:microsoft.com/office/officeart/2009/3/layout/RandomtoResultProcess"/>
    <dgm:cxn modelId="{4E82C99F-68F1-4357-BE03-A094FB928FB0}" type="presParOf" srcId="{BEFADBFA-EF1A-405E-83D1-30452D3EBE4F}" destId="{9900959C-BA96-4F08-9933-EFAA41BF592E}" srcOrd="18" destOrd="0" presId="urn:microsoft.com/office/officeart/2009/3/layout/RandomtoResultProcess"/>
    <dgm:cxn modelId="{6A5DC71F-B3D9-453C-B123-27F606CDB611}" type="presParOf" srcId="{01CA326F-31A5-43C9-8B65-FEF465CE63CD}" destId="{EBCB221D-5618-4DBD-87AB-273276259C4A}" srcOrd="1" destOrd="0" presId="urn:microsoft.com/office/officeart/2009/3/layout/RandomtoResultProcess"/>
    <dgm:cxn modelId="{BFEE7813-ABE5-424F-8C52-7E82D09022F8}" type="presParOf" srcId="{EBCB221D-5618-4DBD-87AB-273276259C4A}" destId="{B783855C-4888-4D47-B250-4657A2CF6D17}" srcOrd="0" destOrd="0" presId="urn:microsoft.com/office/officeart/2009/3/layout/RandomtoResultProcess"/>
    <dgm:cxn modelId="{63674537-CCD9-4039-A0D1-8A21BDA2CA9A}" type="presParOf" srcId="{EBCB221D-5618-4DBD-87AB-273276259C4A}" destId="{E98E4B03-9F3E-45C5-B97C-96FD35A2CF3C}" srcOrd="1" destOrd="0" presId="urn:microsoft.com/office/officeart/2009/3/layout/RandomtoResultProcess"/>
    <dgm:cxn modelId="{7144C6EF-933A-419A-9D72-DFDC29A45AD1}" type="presParOf" srcId="{01CA326F-31A5-43C9-8B65-FEF465CE63CD}" destId="{1C78FF97-D8D9-4EF1-BBE7-7E7A03B43CFC}" srcOrd="2" destOrd="0" presId="urn:microsoft.com/office/officeart/2009/3/layout/RandomtoResultProcess"/>
    <dgm:cxn modelId="{AA17BE44-5299-4191-9EEF-B7A2AFC7FCE3}" type="presParOf" srcId="{1C78FF97-D8D9-4EF1-BBE7-7E7A03B43CFC}" destId="{30AEB5FC-CF1E-463A-800D-3D704BDA02E4}" srcOrd="0" destOrd="0" presId="urn:microsoft.com/office/officeart/2009/3/layout/RandomtoResultProcess"/>
    <dgm:cxn modelId="{CA781FC0-1541-40C5-9812-2A6ABDE43473}" type="presParOf" srcId="{1C78FF97-D8D9-4EF1-BBE7-7E7A03B43CFC}" destId="{42A399D5-9314-48CB-BEAF-7043E6B283E1}" srcOrd="1" destOrd="0" presId="urn:microsoft.com/office/officeart/2009/3/layout/RandomtoResultProcess"/>
    <dgm:cxn modelId="{2362F745-532C-4528-B26B-2872A1F04476}" type="presParOf" srcId="{01CA326F-31A5-43C9-8B65-FEF465CE63CD}" destId="{D881CDE8-DBD8-416F-8152-7B16A4449BD9}" srcOrd="3" destOrd="0" presId="urn:microsoft.com/office/officeart/2009/3/layout/RandomtoResultProcess"/>
    <dgm:cxn modelId="{2099C475-350C-417F-AAE2-DD694FA4AEED}" type="presParOf" srcId="{D881CDE8-DBD8-416F-8152-7B16A4449BD9}" destId="{72E84E4D-6CD0-4B75-B01C-5542EB78269B}" srcOrd="0" destOrd="0" presId="urn:microsoft.com/office/officeart/2009/3/layout/RandomtoResultProcess"/>
    <dgm:cxn modelId="{2F1A5B83-BAE0-4CFB-87D6-8DDBEACCED1B}" type="presParOf" srcId="{D881CDE8-DBD8-416F-8152-7B16A4449BD9}" destId="{3EBF50A0-4B4E-4B62-B3F1-1881176FE8A0}" srcOrd="1" destOrd="0" presId="urn:microsoft.com/office/officeart/2009/3/layout/RandomtoResultProcess"/>
    <dgm:cxn modelId="{85F08B3B-1635-4A70-8343-9C128BCC2AB8}" type="presParOf" srcId="{01CA326F-31A5-43C9-8B65-FEF465CE63CD}" destId="{6661FE3A-01CA-4F06-85A8-5F93A395D776}" srcOrd="4" destOrd="0" presId="urn:microsoft.com/office/officeart/2009/3/layout/RandomtoResultProcess"/>
    <dgm:cxn modelId="{18F6AE5F-0D55-49DB-B325-CA6B63338500}" type="presParOf" srcId="{6661FE3A-01CA-4F06-85A8-5F93A395D776}" destId="{02CA9B07-6ED5-4035-A359-09A1583F4F49}" srcOrd="0" destOrd="0" presId="urn:microsoft.com/office/officeart/2009/3/layout/RandomtoResultProcess"/>
    <dgm:cxn modelId="{FD3DB406-0608-4E21-BEDB-D35F1AB78C0E}" type="presParOf" srcId="{6661FE3A-01CA-4F06-85A8-5F93A395D776}" destId="{AA9F4D33-9854-4DEB-A32C-4BDDBBB68C63}" srcOrd="1" destOrd="0" presId="urn:microsoft.com/office/officeart/2009/3/layout/RandomtoResultProcess"/>
    <dgm:cxn modelId="{9313799B-604E-4C66-AABD-CF8513005DF0}" type="presParOf" srcId="{01CA326F-31A5-43C9-8B65-FEF465CE63CD}" destId="{755056B8-50A0-4C77-BAF3-B9097C8845CE}" srcOrd="5" destOrd="0" presId="urn:microsoft.com/office/officeart/2009/3/layout/RandomtoResultProcess"/>
    <dgm:cxn modelId="{D46439A3-A5ED-480E-B9A0-CF5EACB4E01E}" type="presParOf" srcId="{755056B8-50A0-4C77-BAF3-B9097C8845CE}" destId="{BD125954-4FAA-4C0C-9373-1A63A7AB5745}" srcOrd="0" destOrd="0" presId="urn:microsoft.com/office/officeart/2009/3/layout/RandomtoResultProcess"/>
    <dgm:cxn modelId="{1E45EB50-DD78-46F9-8206-7F2DC9F764E5}" type="presParOf" srcId="{755056B8-50A0-4C77-BAF3-B9097C8845CE}" destId="{B486B568-CBDB-4F08-8533-B965F64AA611}" srcOrd="1" destOrd="0" presId="urn:microsoft.com/office/officeart/2009/3/layout/RandomtoResultProcess"/>
    <dgm:cxn modelId="{1708C767-6466-4DBC-93B9-FD4DCABEF459}" type="presParOf" srcId="{01CA326F-31A5-43C9-8B65-FEF465CE63CD}" destId="{6DA0575A-47B3-4420-BC75-156963E3B295}" srcOrd="6" destOrd="0" presId="urn:microsoft.com/office/officeart/2009/3/layout/RandomtoResultProcess"/>
    <dgm:cxn modelId="{A5588EB0-DA58-429A-B4EC-3F38061AE89C}" type="presParOf" srcId="{6DA0575A-47B3-4420-BC75-156963E3B295}" destId="{CE2CF2E7-0B2D-4F11-BF86-6B2883A5519D}" srcOrd="0" destOrd="0" presId="urn:microsoft.com/office/officeart/2009/3/layout/RandomtoResultProcess"/>
    <dgm:cxn modelId="{819FC844-1E55-4235-B2FC-ABF9589A4F30}" type="presParOf" srcId="{6DA0575A-47B3-4420-BC75-156963E3B295}" destId="{7C44BD16-19CF-423C-AF39-35E60E91C68D}" srcOrd="1" destOrd="0" presId="urn:microsoft.com/office/officeart/2009/3/layout/RandomtoResult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D59442EF-FEBF-4BBE-9862-ADBF552AEAA7}" type="doc">
      <dgm:prSet loTypeId="urn:microsoft.com/office/officeart/2005/8/layout/bProcess3" loCatId="process" qsTypeId="urn:microsoft.com/office/officeart/2005/8/quickstyle/simple1" qsCatId="simple" csTypeId="urn:microsoft.com/office/officeart/2005/8/colors/colorful4" csCatId="colorful"/>
      <dgm:spPr/>
      <dgm:t>
        <a:bodyPr/>
        <a:lstStyle/>
        <a:p>
          <a:endParaRPr lang="it-IT"/>
        </a:p>
      </dgm:t>
    </dgm:pt>
    <dgm:pt modelId="{237989B6-616B-460D-A5A6-7D60FF0C1EE7}">
      <dgm:prSet/>
      <dgm:spPr/>
      <dgm:t>
        <a:bodyPr/>
        <a:lstStyle/>
        <a:p>
          <a:pPr rtl="0"/>
          <a:r>
            <a:rPr lang="it-IT" smtClean="0"/>
            <a:t>Provvista risorse contrattazione collettiva</a:t>
          </a:r>
          <a:endParaRPr lang="it-IT"/>
        </a:p>
      </dgm:t>
    </dgm:pt>
    <dgm:pt modelId="{96AF2D13-121B-4254-B76B-1186B1ACB8A5}" type="parTrans" cxnId="{AB69A966-B2A3-447F-A321-E44A11B5E4C4}">
      <dgm:prSet/>
      <dgm:spPr/>
      <dgm:t>
        <a:bodyPr/>
        <a:lstStyle/>
        <a:p>
          <a:endParaRPr lang="it-IT"/>
        </a:p>
      </dgm:t>
    </dgm:pt>
    <dgm:pt modelId="{4C619B37-5675-4402-9F59-5BF5406482B3}" type="sibTrans" cxnId="{AB69A966-B2A3-447F-A321-E44A11B5E4C4}">
      <dgm:prSet/>
      <dgm:spPr/>
      <dgm:t>
        <a:bodyPr/>
        <a:lstStyle/>
        <a:p>
          <a:endParaRPr lang="it-IT"/>
        </a:p>
      </dgm:t>
    </dgm:pt>
    <dgm:pt modelId="{42BD6054-93B7-4283-A965-47FDE0BF6796}">
      <dgm:prSet/>
      <dgm:spPr/>
      <dgm:t>
        <a:bodyPr/>
        <a:lstStyle/>
        <a:p>
          <a:pPr rtl="0"/>
          <a:r>
            <a:rPr lang="it-IT" smtClean="0"/>
            <a:t>Ministero tesoro, bilancio e programmazione economica</a:t>
          </a:r>
          <a:endParaRPr lang="it-IT"/>
        </a:p>
      </dgm:t>
    </dgm:pt>
    <dgm:pt modelId="{F76C0C73-9C9F-4D43-B977-7728E75C23BB}" type="parTrans" cxnId="{5C773C60-4980-4E23-863D-248B5942CDA5}">
      <dgm:prSet/>
      <dgm:spPr/>
      <dgm:t>
        <a:bodyPr/>
        <a:lstStyle/>
        <a:p>
          <a:endParaRPr lang="it-IT"/>
        </a:p>
      </dgm:t>
    </dgm:pt>
    <dgm:pt modelId="{EB041011-1B99-489F-BD34-0F57DB9D221F}" type="sibTrans" cxnId="{5C773C60-4980-4E23-863D-248B5942CDA5}">
      <dgm:prSet/>
      <dgm:spPr/>
      <dgm:t>
        <a:bodyPr/>
        <a:lstStyle/>
        <a:p>
          <a:endParaRPr lang="it-IT"/>
        </a:p>
      </dgm:t>
    </dgm:pt>
    <dgm:pt modelId="{28646CFF-6911-41B3-922C-DA868F85E691}">
      <dgm:prSet/>
      <dgm:spPr/>
      <dgm:t>
        <a:bodyPr/>
        <a:lstStyle/>
        <a:p>
          <a:pPr rtl="0"/>
          <a:r>
            <a:rPr lang="it-IT" smtClean="0"/>
            <a:t>Atti di indirizzo dei Comitati di Settore</a:t>
          </a:r>
          <a:endParaRPr lang="it-IT"/>
        </a:p>
      </dgm:t>
    </dgm:pt>
    <dgm:pt modelId="{63243827-DFEE-42A0-9022-C025DD58692C}" type="parTrans" cxnId="{B1BD605B-1E51-4BFA-AD00-7A0142D03C13}">
      <dgm:prSet/>
      <dgm:spPr/>
      <dgm:t>
        <a:bodyPr/>
        <a:lstStyle/>
        <a:p>
          <a:endParaRPr lang="it-IT"/>
        </a:p>
      </dgm:t>
    </dgm:pt>
    <dgm:pt modelId="{2F173CB0-A1DD-49C1-B24D-914E56780B48}" type="sibTrans" cxnId="{B1BD605B-1E51-4BFA-AD00-7A0142D03C13}">
      <dgm:prSet/>
      <dgm:spPr/>
      <dgm:t>
        <a:bodyPr/>
        <a:lstStyle/>
        <a:p>
          <a:endParaRPr lang="it-IT"/>
        </a:p>
      </dgm:t>
    </dgm:pt>
    <dgm:pt modelId="{EB396E1C-BCB1-41A1-B222-E9E8CF5A0BEE}">
      <dgm:prSet/>
      <dgm:spPr/>
      <dgm:t>
        <a:bodyPr/>
        <a:lstStyle/>
        <a:p>
          <a:pPr rtl="0"/>
          <a:r>
            <a:rPr lang="it-IT" smtClean="0"/>
            <a:t>ARAN va al tavolo</a:t>
          </a:r>
          <a:endParaRPr lang="it-IT"/>
        </a:p>
      </dgm:t>
    </dgm:pt>
    <dgm:pt modelId="{76028A5F-49E4-4D74-A7A8-F78D4ADF7036}" type="parTrans" cxnId="{ABF9E674-32B5-4FA0-81C2-F63ED2E42071}">
      <dgm:prSet/>
      <dgm:spPr/>
      <dgm:t>
        <a:bodyPr/>
        <a:lstStyle/>
        <a:p>
          <a:endParaRPr lang="it-IT"/>
        </a:p>
      </dgm:t>
    </dgm:pt>
    <dgm:pt modelId="{72249E09-2470-40B4-8DDE-472F9E097369}" type="sibTrans" cxnId="{ABF9E674-32B5-4FA0-81C2-F63ED2E42071}">
      <dgm:prSet/>
      <dgm:spPr/>
      <dgm:t>
        <a:bodyPr/>
        <a:lstStyle/>
        <a:p>
          <a:endParaRPr lang="it-IT"/>
        </a:p>
      </dgm:t>
    </dgm:pt>
    <dgm:pt modelId="{FCDF389D-1C32-4D6F-955B-9E2C08CE1F3B}">
      <dgm:prSet/>
      <dgm:spPr/>
      <dgm:t>
        <a:bodyPr/>
        <a:lstStyle/>
        <a:p>
          <a:pPr rtl="0"/>
          <a:r>
            <a:rPr lang="it-IT" smtClean="0"/>
            <a:t>Ipotesi di accordo approvata dal 51% OS rappresentative</a:t>
          </a:r>
          <a:endParaRPr lang="it-IT"/>
        </a:p>
      </dgm:t>
    </dgm:pt>
    <dgm:pt modelId="{B0B55134-822B-4FE1-9B36-A6570C45B84C}" type="parTrans" cxnId="{D091A270-2B5F-45E2-BA86-034B3A9968A3}">
      <dgm:prSet/>
      <dgm:spPr/>
      <dgm:t>
        <a:bodyPr/>
        <a:lstStyle/>
        <a:p>
          <a:endParaRPr lang="it-IT"/>
        </a:p>
      </dgm:t>
    </dgm:pt>
    <dgm:pt modelId="{9467C951-FBDF-4F95-896E-F8AD475EBB15}" type="sibTrans" cxnId="{D091A270-2B5F-45E2-BA86-034B3A9968A3}">
      <dgm:prSet/>
      <dgm:spPr/>
      <dgm:t>
        <a:bodyPr/>
        <a:lstStyle/>
        <a:p>
          <a:endParaRPr lang="it-IT"/>
        </a:p>
      </dgm:t>
    </dgm:pt>
    <dgm:pt modelId="{632E3BDB-A6B0-4F11-9A72-BACFED7D14BA}">
      <dgm:prSet/>
      <dgm:spPr/>
      <dgm:t>
        <a:bodyPr/>
        <a:lstStyle/>
        <a:p>
          <a:pPr rtl="0"/>
          <a:r>
            <a:rPr lang="it-IT" smtClean="0"/>
            <a:t>Trasmissione al Governo ed ai Comitati di Settore</a:t>
          </a:r>
          <a:endParaRPr lang="it-IT"/>
        </a:p>
      </dgm:t>
    </dgm:pt>
    <dgm:pt modelId="{CCA5A561-2AC7-402C-A37F-1D2A52DFC907}" type="parTrans" cxnId="{74B6EC46-85A6-40F8-9B61-B4B4F36DF027}">
      <dgm:prSet/>
      <dgm:spPr/>
      <dgm:t>
        <a:bodyPr/>
        <a:lstStyle/>
        <a:p>
          <a:endParaRPr lang="it-IT"/>
        </a:p>
      </dgm:t>
    </dgm:pt>
    <dgm:pt modelId="{A7E117D0-0737-4B69-AC19-FA2F184AF233}" type="sibTrans" cxnId="{74B6EC46-85A6-40F8-9B61-B4B4F36DF027}">
      <dgm:prSet/>
      <dgm:spPr/>
      <dgm:t>
        <a:bodyPr/>
        <a:lstStyle/>
        <a:p>
          <a:endParaRPr lang="it-IT"/>
        </a:p>
      </dgm:t>
    </dgm:pt>
    <dgm:pt modelId="{7E721C80-35CF-4723-AB97-363F5A02B5C5}">
      <dgm:prSet/>
      <dgm:spPr/>
      <dgm:t>
        <a:bodyPr/>
        <a:lstStyle/>
        <a:p>
          <a:pPr rtl="0"/>
          <a:r>
            <a:rPr lang="it-IT" smtClean="0"/>
            <a:t>Pareri sul testo e su oneri finanziari</a:t>
          </a:r>
          <a:endParaRPr lang="it-IT"/>
        </a:p>
      </dgm:t>
    </dgm:pt>
    <dgm:pt modelId="{BB4F3F89-4BC5-4B33-B9CE-FDC4AAE1E665}" type="parTrans" cxnId="{5F84CCBE-AC50-4559-ACE2-43D17D61C113}">
      <dgm:prSet/>
      <dgm:spPr/>
      <dgm:t>
        <a:bodyPr/>
        <a:lstStyle/>
        <a:p>
          <a:endParaRPr lang="it-IT"/>
        </a:p>
      </dgm:t>
    </dgm:pt>
    <dgm:pt modelId="{520051B6-833A-4719-BFBE-C849BB191E3D}" type="sibTrans" cxnId="{5F84CCBE-AC50-4559-ACE2-43D17D61C113}">
      <dgm:prSet/>
      <dgm:spPr/>
      <dgm:t>
        <a:bodyPr/>
        <a:lstStyle/>
        <a:p>
          <a:endParaRPr lang="it-IT"/>
        </a:p>
      </dgm:t>
    </dgm:pt>
    <dgm:pt modelId="{876AA1CA-301A-4783-8E7B-0F084CFBF0D5}" type="pres">
      <dgm:prSet presAssocID="{D59442EF-FEBF-4BBE-9862-ADBF552AEAA7}" presName="Name0" presStyleCnt="0">
        <dgm:presLayoutVars>
          <dgm:dir/>
          <dgm:resizeHandles val="exact"/>
        </dgm:presLayoutVars>
      </dgm:prSet>
      <dgm:spPr/>
      <dgm:t>
        <a:bodyPr/>
        <a:lstStyle/>
        <a:p>
          <a:endParaRPr lang="it-IT"/>
        </a:p>
      </dgm:t>
    </dgm:pt>
    <dgm:pt modelId="{CC0CC564-146B-4E15-91C0-8DB671FAAD30}" type="pres">
      <dgm:prSet presAssocID="{237989B6-616B-460D-A5A6-7D60FF0C1EE7}" presName="node" presStyleLbl="node1" presStyleIdx="0" presStyleCnt="7">
        <dgm:presLayoutVars>
          <dgm:bulletEnabled val="1"/>
        </dgm:presLayoutVars>
      </dgm:prSet>
      <dgm:spPr/>
      <dgm:t>
        <a:bodyPr/>
        <a:lstStyle/>
        <a:p>
          <a:endParaRPr lang="it-IT"/>
        </a:p>
      </dgm:t>
    </dgm:pt>
    <dgm:pt modelId="{A19B2ECF-089A-4A45-B1FD-ED822535FABB}" type="pres">
      <dgm:prSet presAssocID="{4C619B37-5675-4402-9F59-5BF5406482B3}" presName="sibTrans" presStyleLbl="sibTrans1D1" presStyleIdx="0" presStyleCnt="6"/>
      <dgm:spPr/>
      <dgm:t>
        <a:bodyPr/>
        <a:lstStyle/>
        <a:p>
          <a:endParaRPr lang="it-IT"/>
        </a:p>
      </dgm:t>
    </dgm:pt>
    <dgm:pt modelId="{D1517DE9-ADCD-4866-A74C-CD94C540BBE0}" type="pres">
      <dgm:prSet presAssocID="{4C619B37-5675-4402-9F59-5BF5406482B3}" presName="connectorText" presStyleLbl="sibTrans1D1" presStyleIdx="0" presStyleCnt="6"/>
      <dgm:spPr/>
      <dgm:t>
        <a:bodyPr/>
        <a:lstStyle/>
        <a:p>
          <a:endParaRPr lang="it-IT"/>
        </a:p>
      </dgm:t>
    </dgm:pt>
    <dgm:pt modelId="{FDCEAE2B-8DD8-42EC-A4EC-9E88812FEF22}" type="pres">
      <dgm:prSet presAssocID="{42BD6054-93B7-4283-A965-47FDE0BF6796}" presName="node" presStyleLbl="node1" presStyleIdx="1" presStyleCnt="7">
        <dgm:presLayoutVars>
          <dgm:bulletEnabled val="1"/>
        </dgm:presLayoutVars>
      </dgm:prSet>
      <dgm:spPr/>
      <dgm:t>
        <a:bodyPr/>
        <a:lstStyle/>
        <a:p>
          <a:endParaRPr lang="it-IT"/>
        </a:p>
      </dgm:t>
    </dgm:pt>
    <dgm:pt modelId="{4EB0B734-3E61-4D0D-B3AD-85B4906CCCDE}" type="pres">
      <dgm:prSet presAssocID="{EB041011-1B99-489F-BD34-0F57DB9D221F}" presName="sibTrans" presStyleLbl="sibTrans1D1" presStyleIdx="1" presStyleCnt="6"/>
      <dgm:spPr/>
      <dgm:t>
        <a:bodyPr/>
        <a:lstStyle/>
        <a:p>
          <a:endParaRPr lang="it-IT"/>
        </a:p>
      </dgm:t>
    </dgm:pt>
    <dgm:pt modelId="{F4126914-3DF1-43D9-BC9B-7ED10EC7340A}" type="pres">
      <dgm:prSet presAssocID="{EB041011-1B99-489F-BD34-0F57DB9D221F}" presName="connectorText" presStyleLbl="sibTrans1D1" presStyleIdx="1" presStyleCnt="6"/>
      <dgm:spPr/>
      <dgm:t>
        <a:bodyPr/>
        <a:lstStyle/>
        <a:p>
          <a:endParaRPr lang="it-IT"/>
        </a:p>
      </dgm:t>
    </dgm:pt>
    <dgm:pt modelId="{51A4D3D9-AA2B-48C0-BCEB-999E22B9347D}" type="pres">
      <dgm:prSet presAssocID="{28646CFF-6911-41B3-922C-DA868F85E691}" presName="node" presStyleLbl="node1" presStyleIdx="2" presStyleCnt="7">
        <dgm:presLayoutVars>
          <dgm:bulletEnabled val="1"/>
        </dgm:presLayoutVars>
      </dgm:prSet>
      <dgm:spPr/>
      <dgm:t>
        <a:bodyPr/>
        <a:lstStyle/>
        <a:p>
          <a:endParaRPr lang="it-IT"/>
        </a:p>
      </dgm:t>
    </dgm:pt>
    <dgm:pt modelId="{38507261-2633-4C92-9D24-83F9E74ADEBA}" type="pres">
      <dgm:prSet presAssocID="{2F173CB0-A1DD-49C1-B24D-914E56780B48}" presName="sibTrans" presStyleLbl="sibTrans1D1" presStyleIdx="2" presStyleCnt="6"/>
      <dgm:spPr/>
      <dgm:t>
        <a:bodyPr/>
        <a:lstStyle/>
        <a:p>
          <a:endParaRPr lang="it-IT"/>
        </a:p>
      </dgm:t>
    </dgm:pt>
    <dgm:pt modelId="{27B1F09D-5B94-490B-94DD-93A06B3FACC8}" type="pres">
      <dgm:prSet presAssocID="{2F173CB0-A1DD-49C1-B24D-914E56780B48}" presName="connectorText" presStyleLbl="sibTrans1D1" presStyleIdx="2" presStyleCnt="6"/>
      <dgm:spPr/>
      <dgm:t>
        <a:bodyPr/>
        <a:lstStyle/>
        <a:p>
          <a:endParaRPr lang="it-IT"/>
        </a:p>
      </dgm:t>
    </dgm:pt>
    <dgm:pt modelId="{4AAF2FFB-B2B8-49E0-98C2-67FF0E79AE3C}" type="pres">
      <dgm:prSet presAssocID="{EB396E1C-BCB1-41A1-B222-E9E8CF5A0BEE}" presName="node" presStyleLbl="node1" presStyleIdx="3" presStyleCnt="7">
        <dgm:presLayoutVars>
          <dgm:bulletEnabled val="1"/>
        </dgm:presLayoutVars>
      </dgm:prSet>
      <dgm:spPr/>
      <dgm:t>
        <a:bodyPr/>
        <a:lstStyle/>
        <a:p>
          <a:endParaRPr lang="it-IT"/>
        </a:p>
      </dgm:t>
    </dgm:pt>
    <dgm:pt modelId="{1EEDF6BA-435D-4F02-A06E-4D9AB21AE7F5}" type="pres">
      <dgm:prSet presAssocID="{72249E09-2470-40B4-8DDE-472F9E097369}" presName="sibTrans" presStyleLbl="sibTrans1D1" presStyleIdx="3" presStyleCnt="6"/>
      <dgm:spPr/>
      <dgm:t>
        <a:bodyPr/>
        <a:lstStyle/>
        <a:p>
          <a:endParaRPr lang="it-IT"/>
        </a:p>
      </dgm:t>
    </dgm:pt>
    <dgm:pt modelId="{572D46FE-7667-4CF1-B20C-4D161CB25D39}" type="pres">
      <dgm:prSet presAssocID="{72249E09-2470-40B4-8DDE-472F9E097369}" presName="connectorText" presStyleLbl="sibTrans1D1" presStyleIdx="3" presStyleCnt="6"/>
      <dgm:spPr/>
      <dgm:t>
        <a:bodyPr/>
        <a:lstStyle/>
        <a:p>
          <a:endParaRPr lang="it-IT"/>
        </a:p>
      </dgm:t>
    </dgm:pt>
    <dgm:pt modelId="{343EB2F4-4520-4F61-8212-D09EE7609DA6}" type="pres">
      <dgm:prSet presAssocID="{FCDF389D-1C32-4D6F-955B-9E2C08CE1F3B}" presName="node" presStyleLbl="node1" presStyleIdx="4" presStyleCnt="7">
        <dgm:presLayoutVars>
          <dgm:bulletEnabled val="1"/>
        </dgm:presLayoutVars>
      </dgm:prSet>
      <dgm:spPr/>
      <dgm:t>
        <a:bodyPr/>
        <a:lstStyle/>
        <a:p>
          <a:endParaRPr lang="it-IT"/>
        </a:p>
      </dgm:t>
    </dgm:pt>
    <dgm:pt modelId="{5B18A71F-C179-4A28-965F-A26971676130}" type="pres">
      <dgm:prSet presAssocID="{9467C951-FBDF-4F95-896E-F8AD475EBB15}" presName="sibTrans" presStyleLbl="sibTrans1D1" presStyleIdx="4" presStyleCnt="6"/>
      <dgm:spPr/>
      <dgm:t>
        <a:bodyPr/>
        <a:lstStyle/>
        <a:p>
          <a:endParaRPr lang="it-IT"/>
        </a:p>
      </dgm:t>
    </dgm:pt>
    <dgm:pt modelId="{3F369E00-6F63-441E-BFD6-BF9012EC6525}" type="pres">
      <dgm:prSet presAssocID="{9467C951-FBDF-4F95-896E-F8AD475EBB15}" presName="connectorText" presStyleLbl="sibTrans1D1" presStyleIdx="4" presStyleCnt="6"/>
      <dgm:spPr/>
      <dgm:t>
        <a:bodyPr/>
        <a:lstStyle/>
        <a:p>
          <a:endParaRPr lang="it-IT"/>
        </a:p>
      </dgm:t>
    </dgm:pt>
    <dgm:pt modelId="{B8BAB070-A4AB-4766-88F8-822220F34A08}" type="pres">
      <dgm:prSet presAssocID="{632E3BDB-A6B0-4F11-9A72-BACFED7D14BA}" presName="node" presStyleLbl="node1" presStyleIdx="5" presStyleCnt="7">
        <dgm:presLayoutVars>
          <dgm:bulletEnabled val="1"/>
        </dgm:presLayoutVars>
      </dgm:prSet>
      <dgm:spPr/>
      <dgm:t>
        <a:bodyPr/>
        <a:lstStyle/>
        <a:p>
          <a:endParaRPr lang="it-IT"/>
        </a:p>
      </dgm:t>
    </dgm:pt>
    <dgm:pt modelId="{6AD8C4D1-9362-4CA4-8DDD-F16EED5D6505}" type="pres">
      <dgm:prSet presAssocID="{A7E117D0-0737-4B69-AC19-FA2F184AF233}" presName="sibTrans" presStyleLbl="sibTrans1D1" presStyleIdx="5" presStyleCnt="6"/>
      <dgm:spPr/>
      <dgm:t>
        <a:bodyPr/>
        <a:lstStyle/>
        <a:p>
          <a:endParaRPr lang="it-IT"/>
        </a:p>
      </dgm:t>
    </dgm:pt>
    <dgm:pt modelId="{D7FFD36A-BAEB-41E6-B406-14497D22734D}" type="pres">
      <dgm:prSet presAssocID="{A7E117D0-0737-4B69-AC19-FA2F184AF233}" presName="connectorText" presStyleLbl="sibTrans1D1" presStyleIdx="5" presStyleCnt="6"/>
      <dgm:spPr/>
      <dgm:t>
        <a:bodyPr/>
        <a:lstStyle/>
        <a:p>
          <a:endParaRPr lang="it-IT"/>
        </a:p>
      </dgm:t>
    </dgm:pt>
    <dgm:pt modelId="{0EFA9917-7731-41FC-8D59-53B173731A40}" type="pres">
      <dgm:prSet presAssocID="{7E721C80-35CF-4723-AB97-363F5A02B5C5}" presName="node" presStyleLbl="node1" presStyleIdx="6" presStyleCnt="7">
        <dgm:presLayoutVars>
          <dgm:bulletEnabled val="1"/>
        </dgm:presLayoutVars>
      </dgm:prSet>
      <dgm:spPr/>
      <dgm:t>
        <a:bodyPr/>
        <a:lstStyle/>
        <a:p>
          <a:endParaRPr lang="it-IT"/>
        </a:p>
      </dgm:t>
    </dgm:pt>
  </dgm:ptLst>
  <dgm:cxnLst>
    <dgm:cxn modelId="{CD0B0DEE-4F86-4C5C-A911-8D2ED02D3FF3}" type="presOf" srcId="{A7E117D0-0737-4B69-AC19-FA2F184AF233}" destId="{6AD8C4D1-9362-4CA4-8DDD-F16EED5D6505}" srcOrd="0" destOrd="0" presId="urn:microsoft.com/office/officeart/2005/8/layout/bProcess3"/>
    <dgm:cxn modelId="{D091A270-2B5F-45E2-BA86-034B3A9968A3}" srcId="{D59442EF-FEBF-4BBE-9862-ADBF552AEAA7}" destId="{FCDF389D-1C32-4D6F-955B-9E2C08CE1F3B}" srcOrd="4" destOrd="0" parTransId="{B0B55134-822B-4FE1-9B36-A6570C45B84C}" sibTransId="{9467C951-FBDF-4F95-896E-F8AD475EBB15}"/>
    <dgm:cxn modelId="{5C773C60-4980-4E23-863D-248B5942CDA5}" srcId="{D59442EF-FEBF-4BBE-9862-ADBF552AEAA7}" destId="{42BD6054-93B7-4283-A965-47FDE0BF6796}" srcOrd="1" destOrd="0" parTransId="{F76C0C73-9C9F-4D43-B977-7728E75C23BB}" sibTransId="{EB041011-1B99-489F-BD34-0F57DB9D221F}"/>
    <dgm:cxn modelId="{C76CFB2A-81BB-4F24-9DA8-63B38693DCD2}" type="presOf" srcId="{FCDF389D-1C32-4D6F-955B-9E2C08CE1F3B}" destId="{343EB2F4-4520-4F61-8212-D09EE7609DA6}" srcOrd="0" destOrd="0" presId="urn:microsoft.com/office/officeart/2005/8/layout/bProcess3"/>
    <dgm:cxn modelId="{A3252D0F-1972-40D5-A47C-3CD146474225}" type="presOf" srcId="{EB396E1C-BCB1-41A1-B222-E9E8CF5A0BEE}" destId="{4AAF2FFB-B2B8-49E0-98C2-67FF0E79AE3C}" srcOrd="0" destOrd="0" presId="urn:microsoft.com/office/officeart/2005/8/layout/bProcess3"/>
    <dgm:cxn modelId="{0E7D6EEF-C60D-4179-BF3D-45715E9807E8}" type="presOf" srcId="{2F173CB0-A1DD-49C1-B24D-914E56780B48}" destId="{27B1F09D-5B94-490B-94DD-93A06B3FACC8}" srcOrd="1" destOrd="0" presId="urn:microsoft.com/office/officeart/2005/8/layout/bProcess3"/>
    <dgm:cxn modelId="{ABF9E674-32B5-4FA0-81C2-F63ED2E42071}" srcId="{D59442EF-FEBF-4BBE-9862-ADBF552AEAA7}" destId="{EB396E1C-BCB1-41A1-B222-E9E8CF5A0BEE}" srcOrd="3" destOrd="0" parTransId="{76028A5F-49E4-4D74-A7A8-F78D4ADF7036}" sibTransId="{72249E09-2470-40B4-8DDE-472F9E097369}"/>
    <dgm:cxn modelId="{3C9E067C-C4C1-4CEA-B9F1-E4A90222DEA8}" type="presOf" srcId="{42BD6054-93B7-4283-A965-47FDE0BF6796}" destId="{FDCEAE2B-8DD8-42EC-A4EC-9E88812FEF22}" srcOrd="0" destOrd="0" presId="urn:microsoft.com/office/officeart/2005/8/layout/bProcess3"/>
    <dgm:cxn modelId="{857AC330-FC88-4476-A961-B511A6F46129}" type="presOf" srcId="{A7E117D0-0737-4B69-AC19-FA2F184AF233}" destId="{D7FFD36A-BAEB-41E6-B406-14497D22734D}" srcOrd="1" destOrd="0" presId="urn:microsoft.com/office/officeart/2005/8/layout/bProcess3"/>
    <dgm:cxn modelId="{AB69A966-B2A3-447F-A321-E44A11B5E4C4}" srcId="{D59442EF-FEBF-4BBE-9862-ADBF552AEAA7}" destId="{237989B6-616B-460D-A5A6-7D60FF0C1EE7}" srcOrd="0" destOrd="0" parTransId="{96AF2D13-121B-4254-B76B-1186B1ACB8A5}" sibTransId="{4C619B37-5675-4402-9F59-5BF5406482B3}"/>
    <dgm:cxn modelId="{46E6A649-575F-4347-B794-66E3AD4CEA0F}" type="presOf" srcId="{632E3BDB-A6B0-4F11-9A72-BACFED7D14BA}" destId="{B8BAB070-A4AB-4766-88F8-822220F34A08}" srcOrd="0" destOrd="0" presId="urn:microsoft.com/office/officeart/2005/8/layout/bProcess3"/>
    <dgm:cxn modelId="{6B885A19-3F78-4571-9054-53FC73BFCC57}" type="presOf" srcId="{D59442EF-FEBF-4BBE-9862-ADBF552AEAA7}" destId="{876AA1CA-301A-4783-8E7B-0F084CFBF0D5}" srcOrd="0" destOrd="0" presId="urn:microsoft.com/office/officeart/2005/8/layout/bProcess3"/>
    <dgm:cxn modelId="{1BE96E08-6661-443B-A591-C1C0F23ABA11}" type="presOf" srcId="{9467C951-FBDF-4F95-896E-F8AD475EBB15}" destId="{3F369E00-6F63-441E-BFD6-BF9012EC6525}" srcOrd="1" destOrd="0" presId="urn:microsoft.com/office/officeart/2005/8/layout/bProcess3"/>
    <dgm:cxn modelId="{89D1E9D7-25B9-40C5-9C2C-B0D513797E30}" type="presOf" srcId="{4C619B37-5675-4402-9F59-5BF5406482B3}" destId="{D1517DE9-ADCD-4866-A74C-CD94C540BBE0}" srcOrd="1" destOrd="0" presId="urn:microsoft.com/office/officeart/2005/8/layout/bProcess3"/>
    <dgm:cxn modelId="{B1BD605B-1E51-4BFA-AD00-7A0142D03C13}" srcId="{D59442EF-FEBF-4BBE-9862-ADBF552AEAA7}" destId="{28646CFF-6911-41B3-922C-DA868F85E691}" srcOrd="2" destOrd="0" parTransId="{63243827-DFEE-42A0-9022-C025DD58692C}" sibTransId="{2F173CB0-A1DD-49C1-B24D-914E56780B48}"/>
    <dgm:cxn modelId="{5A3E5CA5-0C8C-4F05-B290-DBCC87114303}" type="presOf" srcId="{EB041011-1B99-489F-BD34-0F57DB9D221F}" destId="{F4126914-3DF1-43D9-BC9B-7ED10EC7340A}" srcOrd="1" destOrd="0" presId="urn:microsoft.com/office/officeart/2005/8/layout/bProcess3"/>
    <dgm:cxn modelId="{F707C5A0-AA8F-40F9-9584-EF7D51C0E598}" type="presOf" srcId="{237989B6-616B-460D-A5A6-7D60FF0C1EE7}" destId="{CC0CC564-146B-4E15-91C0-8DB671FAAD30}" srcOrd="0" destOrd="0" presId="urn:microsoft.com/office/officeart/2005/8/layout/bProcess3"/>
    <dgm:cxn modelId="{CE08CC7A-1712-46E8-A328-0BF1D7AEDD75}" type="presOf" srcId="{4C619B37-5675-4402-9F59-5BF5406482B3}" destId="{A19B2ECF-089A-4A45-B1FD-ED822535FABB}" srcOrd="0" destOrd="0" presId="urn:microsoft.com/office/officeart/2005/8/layout/bProcess3"/>
    <dgm:cxn modelId="{90409F26-2B76-4787-9C41-FBD0A021B588}" type="presOf" srcId="{28646CFF-6911-41B3-922C-DA868F85E691}" destId="{51A4D3D9-AA2B-48C0-BCEB-999E22B9347D}" srcOrd="0" destOrd="0" presId="urn:microsoft.com/office/officeart/2005/8/layout/bProcess3"/>
    <dgm:cxn modelId="{31215783-6867-4A5D-919E-A434CCDD4CE8}" type="presOf" srcId="{7E721C80-35CF-4723-AB97-363F5A02B5C5}" destId="{0EFA9917-7731-41FC-8D59-53B173731A40}" srcOrd="0" destOrd="0" presId="urn:microsoft.com/office/officeart/2005/8/layout/bProcess3"/>
    <dgm:cxn modelId="{74B6EC46-85A6-40F8-9B61-B4B4F36DF027}" srcId="{D59442EF-FEBF-4BBE-9862-ADBF552AEAA7}" destId="{632E3BDB-A6B0-4F11-9A72-BACFED7D14BA}" srcOrd="5" destOrd="0" parTransId="{CCA5A561-2AC7-402C-A37F-1D2A52DFC907}" sibTransId="{A7E117D0-0737-4B69-AC19-FA2F184AF233}"/>
    <dgm:cxn modelId="{5F84CCBE-AC50-4559-ACE2-43D17D61C113}" srcId="{D59442EF-FEBF-4BBE-9862-ADBF552AEAA7}" destId="{7E721C80-35CF-4723-AB97-363F5A02B5C5}" srcOrd="6" destOrd="0" parTransId="{BB4F3F89-4BC5-4B33-B9CE-FDC4AAE1E665}" sibTransId="{520051B6-833A-4719-BFBE-C849BB191E3D}"/>
    <dgm:cxn modelId="{674E8713-73AB-4EDC-9160-F5B3702051AD}" type="presOf" srcId="{EB041011-1B99-489F-BD34-0F57DB9D221F}" destId="{4EB0B734-3E61-4D0D-B3AD-85B4906CCCDE}" srcOrd="0" destOrd="0" presId="urn:microsoft.com/office/officeart/2005/8/layout/bProcess3"/>
    <dgm:cxn modelId="{600BCF94-3EF2-40AE-8914-62DE3B2BCB83}" type="presOf" srcId="{9467C951-FBDF-4F95-896E-F8AD475EBB15}" destId="{5B18A71F-C179-4A28-965F-A26971676130}" srcOrd="0" destOrd="0" presId="urn:microsoft.com/office/officeart/2005/8/layout/bProcess3"/>
    <dgm:cxn modelId="{2DFDDE6F-A694-4C6E-A35D-4CA4C630FD2D}" type="presOf" srcId="{72249E09-2470-40B4-8DDE-472F9E097369}" destId="{1EEDF6BA-435D-4F02-A06E-4D9AB21AE7F5}" srcOrd="0" destOrd="0" presId="urn:microsoft.com/office/officeart/2005/8/layout/bProcess3"/>
    <dgm:cxn modelId="{E6FA576F-E1DC-4D87-8FC8-B7FF265864BC}" type="presOf" srcId="{72249E09-2470-40B4-8DDE-472F9E097369}" destId="{572D46FE-7667-4CF1-B20C-4D161CB25D39}" srcOrd="1" destOrd="0" presId="urn:microsoft.com/office/officeart/2005/8/layout/bProcess3"/>
    <dgm:cxn modelId="{AEE302F0-3990-49C2-9B13-B8A770E4D141}" type="presOf" srcId="{2F173CB0-A1DD-49C1-B24D-914E56780B48}" destId="{38507261-2633-4C92-9D24-83F9E74ADEBA}" srcOrd="0" destOrd="0" presId="urn:microsoft.com/office/officeart/2005/8/layout/bProcess3"/>
    <dgm:cxn modelId="{35FFCC48-2238-4DD5-8687-91526B097072}" type="presParOf" srcId="{876AA1CA-301A-4783-8E7B-0F084CFBF0D5}" destId="{CC0CC564-146B-4E15-91C0-8DB671FAAD30}" srcOrd="0" destOrd="0" presId="urn:microsoft.com/office/officeart/2005/8/layout/bProcess3"/>
    <dgm:cxn modelId="{5E179ABB-6684-4677-9B9A-142FA026F4A1}" type="presParOf" srcId="{876AA1CA-301A-4783-8E7B-0F084CFBF0D5}" destId="{A19B2ECF-089A-4A45-B1FD-ED822535FABB}" srcOrd="1" destOrd="0" presId="urn:microsoft.com/office/officeart/2005/8/layout/bProcess3"/>
    <dgm:cxn modelId="{DD6A0082-70AC-4DC9-826D-E9090C6B99ED}" type="presParOf" srcId="{A19B2ECF-089A-4A45-B1FD-ED822535FABB}" destId="{D1517DE9-ADCD-4866-A74C-CD94C540BBE0}" srcOrd="0" destOrd="0" presId="urn:microsoft.com/office/officeart/2005/8/layout/bProcess3"/>
    <dgm:cxn modelId="{051D9B49-6960-486A-9136-C8E4BA199617}" type="presParOf" srcId="{876AA1CA-301A-4783-8E7B-0F084CFBF0D5}" destId="{FDCEAE2B-8DD8-42EC-A4EC-9E88812FEF22}" srcOrd="2" destOrd="0" presId="urn:microsoft.com/office/officeart/2005/8/layout/bProcess3"/>
    <dgm:cxn modelId="{BB83BF42-1A90-4083-9EBE-BA1538D3FAC5}" type="presParOf" srcId="{876AA1CA-301A-4783-8E7B-0F084CFBF0D5}" destId="{4EB0B734-3E61-4D0D-B3AD-85B4906CCCDE}" srcOrd="3" destOrd="0" presId="urn:microsoft.com/office/officeart/2005/8/layout/bProcess3"/>
    <dgm:cxn modelId="{C44971DB-88B7-4098-B3D9-6558D6457CF1}" type="presParOf" srcId="{4EB0B734-3E61-4D0D-B3AD-85B4906CCCDE}" destId="{F4126914-3DF1-43D9-BC9B-7ED10EC7340A}" srcOrd="0" destOrd="0" presId="urn:microsoft.com/office/officeart/2005/8/layout/bProcess3"/>
    <dgm:cxn modelId="{D80149A2-0B90-4B6A-AE59-A1DCA346D96E}" type="presParOf" srcId="{876AA1CA-301A-4783-8E7B-0F084CFBF0D5}" destId="{51A4D3D9-AA2B-48C0-BCEB-999E22B9347D}" srcOrd="4" destOrd="0" presId="urn:microsoft.com/office/officeart/2005/8/layout/bProcess3"/>
    <dgm:cxn modelId="{EC6A6C52-3785-4260-B2A6-F4CB56C3D193}" type="presParOf" srcId="{876AA1CA-301A-4783-8E7B-0F084CFBF0D5}" destId="{38507261-2633-4C92-9D24-83F9E74ADEBA}" srcOrd="5" destOrd="0" presId="urn:microsoft.com/office/officeart/2005/8/layout/bProcess3"/>
    <dgm:cxn modelId="{578F0270-0DEC-4A8B-89E0-DB268E7F840E}" type="presParOf" srcId="{38507261-2633-4C92-9D24-83F9E74ADEBA}" destId="{27B1F09D-5B94-490B-94DD-93A06B3FACC8}" srcOrd="0" destOrd="0" presId="urn:microsoft.com/office/officeart/2005/8/layout/bProcess3"/>
    <dgm:cxn modelId="{6BDA5D37-847D-4FD2-BE57-698DCF52275A}" type="presParOf" srcId="{876AA1CA-301A-4783-8E7B-0F084CFBF0D5}" destId="{4AAF2FFB-B2B8-49E0-98C2-67FF0E79AE3C}" srcOrd="6" destOrd="0" presId="urn:microsoft.com/office/officeart/2005/8/layout/bProcess3"/>
    <dgm:cxn modelId="{341D05DD-566F-477A-BB5F-A21AF77A9BBA}" type="presParOf" srcId="{876AA1CA-301A-4783-8E7B-0F084CFBF0D5}" destId="{1EEDF6BA-435D-4F02-A06E-4D9AB21AE7F5}" srcOrd="7" destOrd="0" presId="urn:microsoft.com/office/officeart/2005/8/layout/bProcess3"/>
    <dgm:cxn modelId="{28B0FB56-3901-4B8B-BB16-8016DD4C80D4}" type="presParOf" srcId="{1EEDF6BA-435D-4F02-A06E-4D9AB21AE7F5}" destId="{572D46FE-7667-4CF1-B20C-4D161CB25D39}" srcOrd="0" destOrd="0" presId="urn:microsoft.com/office/officeart/2005/8/layout/bProcess3"/>
    <dgm:cxn modelId="{D65F10A2-C5E2-45C9-B0F5-DA58CA4CA889}" type="presParOf" srcId="{876AA1CA-301A-4783-8E7B-0F084CFBF0D5}" destId="{343EB2F4-4520-4F61-8212-D09EE7609DA6}" srcOrd="8" destOrd="0" presId="urn:microsoft.com/office/officeart/2005/8/layout/bProcess3"/>
    <dgm:cxn modelId="{0F4838BC-FD70-46F0-A7DD-AF81722FB2F2}" type="presParOf" srcId="{876AA1CA-301A-4783-8E7B-0F084CFBF0D5}" destId="{5B18A71F-C179-4A28-965F-A26971676130}" srcOrd="9" destOrd="0" presId="urn:microsoft.com/office/officeart/2005/8/layout/bProcess3"/>
    <dgm:cxn modelId="{3D11B1B5-07CF-4969-933C-E93D332D594F}" type="presParOf" srcId="{5B18A71F-C179-4A28-965F-A26971676130}" destId="{3F369E00-6F63-441E-BFD6-BF9012EC6525}" srcOrd="0" destOrd="0" presId="urn:microsoft.com/office/officeart/2005/8/layout/bProcess3"/>
    <dgm:cxn modelId="{5473A3F1-B8CC-4155-96D9-8BCAE7BA9509}" type="presParOf" srcId="{876AA1CA-301A-4783-8E7B-0F084CFBF0D5}" destId="{B8BAB070-A4AB-4766-88F8-822220F34A08}" srcOrd="10" destOrd="0" presId="urn:microsoft.com/office/officeart/2005/8/layout/bProcess3"/>
    <dgm:cxn modelId="{97E4A285-0D17-4535-AE4F-4A82B17DD15E}" type="presParOf" srcId="{876AA1CA-301A-4783-8E7B-0F084CFBF0D5}" destId="{6AD8C4D1-9362-4CA4-8DDD-F16EED5D6505}" srcOrd="11" destOrd="0" presId="urn:microsoft.com/office/officeart/2005/8/layout/bProcess3"/>
    <dgm:cxn modelId="{90ADA3F2-3E54-44EA-B262-E13F339BCA2D}" type="presParOf" srcId="{6AD8C4D1-9362-4CA4-8DDD-F16EED5D6505}" destId="{D7FFD36A-BAEB-41E6-B406-14497D22734D}" srcOrd="0" destOrd="0" presId="urn:microsoft.com/office/officeart/2005/8/layout/bProcess3"/>
    <dgm:cxn modelId="{2BA189CA-FF85-4167-A13B-9F2DB8401947}" type="presParOf" srcId="{876AA1CA-301A-4783-8E7B-0F084CFBF0D5}" destId="{0EFA9917-7731-41FC-8D59-53B173731A40}" srcOrd="12" destOrd="0" presId="urn:microsoft.com/office/officeart/2005/8/layout/b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2B4B8EA1-D57B-4E56-B4FC-2EE10CB303D0}" type="doc">
      <dgm:prSet loTypeId="urn:microsoft.com/office/officeart/2005/8/layout/lProcess3" loCatId="process" qsTypeId="urn:microsoft.com/office/officeart/2005/8/quickstyle/simple1" qsCatId="simple" csTypeId="urn:microsoft.com/office/officeart/2005/8/colors/colorful4" csCatId="colorful" phldr="1"/>
      <dgm:spPr/>
      <dgm:t>
        <a:bodyPr/>
        <a:lstStyle/>
        <a:p>
          <a:endParaRPr lang="it-IT"/>
        </a:p>
      </dgm:t>
    </dgm:pt>
    <dgm:pt modelId="{4718663F-C45E-417E-A1AD-2DF4F837EBE4}">
      <dgm:prSet/>
      <dgm:spPr/>
      <dgm:t>
        <a:bodyPr/>
        <a:lstStyle/>
        <a:p>
          <a:pPr rtl="0"/>
          <a:r>
            <a:rPr lang="it-IT" smtClean="0"/>
            <a:t>Parere positivo</a:t>
          </a:r>
          <a:endParaRPr lang="it-IT"/>
        </a:p>
      </dgm:t>
    </dgm:pt>
    <dgm:pt modelId="{BEA98A6D-726C-49AB-A686-D76C911EE7A3}" type="parTrans" cxnId="{28819203-5504-4A91-BD0E-16B77EDD7249}">
      <dgm:prSet/>
      <dgm:spPr/>
      <dgm:t>
        <a:bodyPr/>
        <a:lstStyle/>
        <a:p>
          <a:endParaRPr lang="it-IT"/>
        </a:p>
      </dgm:t>
    </dgm:pt>
    <dgm:pt modelId="{E4B9DB44-EEDB-4555-B23E-D9E92F4E371D}" type="sibTrans" cxnId="{28819203-5504-4A91-BD0E-16B77EDD7249}">
      <dgm:prSet/>
      <dgm:spPr/>
      <dgm:t>
        <a:bodyPr/>
        <a:lstStyle/>
        <a:p>
          <a:endParaRPr lang="it-IT"/>
        </a:p>
      </dgm:t>
    </dgm:pt>
    <dgm:pt modelId="{61803F68-B54F-441D-9DD2-0C6C8FF4D9A8}">
      <dgm:prSet/>
      <dgm:spPr/>
      <dgm:t>
        <a:bodyPr/>
        <a:lstStyle/>
        <a:p>
          <a:pPr rtl="0"/>
          <a:r>
            <a:rPr lang="it-IT" smtClean="0"/>
            <a:t>Corte dei conti per certificazione compatibilità</a:t>
          </a:r>
          <a:endParaRPr lang="it-IT"/>
        </a:p>
      </dgm:t>
    </dgm:pt>
    <dgm:pt modelId="{E20484D6-514F-463C-AFB2-9FF41DE2825D}" type="parTrans" cxnId="{0B568024-E2FA-4374-A496-01E581BD8C21}">
      <dgm:prSet/>
      <dgm:spPr/>
      <dgm:t>
        <a:bodyPr/>
        <a:lstStyle/>
        <a:p>
          <a:endParaRPr lang="it-IT"/>
        </a:p>
      </dgm:t>
    </dgm:pt>
    <dgm:pt modelId="{60A4D838-9290-4896-8FA7-C9F1159ACE24}" type="sibTrans" cxnId="{0B568024-E2FA-4374-A496-01E581BD8C21}">
      <dgm:prSet/>
      <dgm:spPr/>
      <dgm:t>
        <a:bodyPr/>
        <a:lstStyle/>
        <a:p>
          <a:endParaRPr lang="it-IT"/>
        </a:p>
      </dgm:t>
    </dgm:pt>
    <dgm:pt modelId="{3FAF7D16-F850-4F0B-BC4E-57697A83840B}">
      <dgm:prSet/>
      <dgm:spPr/>
      <dgm:t>
        <a:bodyPr/>
        <a:lstStyle/>
        <a:p>
          <a:pPr rtl="0"/>
          <a:r>
            <a:rPr lang="it-IT" dirty="0" smtClean="0"/>
            <a:t>Certificazione positiva</a:t>
          </a:r>
          <a:endParaRPr lang="it-IT" dirty="0"/>
        </a:p>
      </dgm:t>
    </dgm:pt>
    <dgm:pt modelId="{979902D7-B314-4628-A782-63D52E12F1C9}" type="parTrans" cxnId="{5C8DD3EE-FD2F-4129-9897-F86EF1BDBEEF}">
      <dgm:prSet/>
      <dgm:spPr/>
      <dgm:t>
        <a:bodyPr/>
        <a:lstStyle/>
        <a:p>
          <a:endParaRPr lang="it-IT"/>
        </a:p>
      </dgm:t>
    </dgm:pt>
    <dgm:pt modelId="{C5D92DF2-BFFA-4637-85C9-E7C1D0FD7C17}" type="sibTrans" cxnId="{5C8DD3EE-FD2F-4129-9897-F86EF1BDBEEF}">
      <dgm:prSet/>
      <dgm:spPr/>
      <dgm:t>
        <a:bodyPr/>
        <a:lstStyle/>
        <a:p>
          <a:endParaRPr lang="it-IT"/>
        </a:p>
      </dgm:t>
    </dgm:pt>
    <dgm:pt modelId="{B54F4C7E-FDAD-481C-982D-EEA5933CBEBD}">
      <dgm:prSet/>
      <dgm:spPr/>
      <dgm:t>
        <a:bodyPr/>
        <a:lstStyle/>
        <a:p>
          <a:pPr rtl="0"/>
          <a:r>
            <a:rPr lang="it-IT" dirty="0" smtClean="0"/>
            <a:t>Firma</a:t>
          </a:r>
          <a:endParaRPr lang="it-IT" dirty="0"/>
        </a:p>
      </dgm:t>
    </dgm:pt>
    <dgm:pt modelId="{84DE8EBE-387A-4A82-9F0C-6E7756659708}" type="parTrans" cxnId="{4574C36A-9AA3-467C-A87B-FB2429A6A6B0}">
      <dgm:prSet/>
      <dgm:spPr/>
      <dgm:t>
        <a:bodyPr/>
        <a:lstStyle/>
        <a:p>
          <a:endParaRPr lang="it-IT"/>
        </a:p>
      </dgm:t>
    </dgm:pt>
    <dgm:pt modelId="{CEC8523D-4C9A-422B-8382-1756C7A43AC7}" type="sibTrans" cxnId="{4574C36A-9AA3-467C-A87B-FB2429A6A6B0}">
      <dgm:prSet/>
      <dgm:spPr/>
      <dgm:t>
        <a:bodyPr/>
        <a:lstStyle/>
        <a:p>
          <a:endParaRPr lang="it-IT"/>
        </a:p>
      </dgm:t>
    </dgm:pt>
    <dgm:pt modelId="{940DDBC5-2CE8-4161-81AA-AD6E0B9EA492}">
      <dgm:prSet/>
      <dgm:spPr/>
      <dgm:t>
        <a:bodyPr/>
        <a:lstStyle/>
        <a:p>
          <a:pPr rtl="0"/>
          <a:r>
            <a:rPr lang="it-IT" dirty="0" smtClean="0"/>
            <a:t>Certificazione negativa</a:t>
          </a:r>
          <a:endParaRPr lang="it-IT" dirty="0"/>
        </a:p>
      </dgm:t>
    </dgm:pt>
    <dgm:pt modelId="{7B07E884-4FD1-42F7-9E14-D57F27C6D769}" type="parTrans" cxnId="{36F4B7DA-8BBE-4C86-8E9A-0F9E50C4A144}">
      <dgm:prSet/>
      <dgm:spPr/>
      <dgm:t>
        <a:bodyPr/>
        <a:lstStyle/>
        <a:p>
          <a:endParaRPr lang="it-IT"/>
        </a:p>
      </dgm:t>
    </dgm:pt>
    <dgm:pt modelId="{536DA37C-FC1D-4E49-B62A-AAB0394C4008}" type="sibTrans" cxnId="{36F4B7DA-8BBE-4C86-8E9A-0F9E50C4A144}">
      <dgm:prSet/>
      <dgm:spPr/>
      <dgm:t>
        <a:bodyPr/>
        <a:lstStyle/>
        <a:p>
          <a:endParaRPr lang="it-IT"/>
        </a:p>
      </dgm:t>
    </dgm:pt>
    <dgm:pt modelId="{36AC9656-C9E3-4B6B-8DAD-16AA1AA9D6E5}">
      <dgm:prSet/>
      <dgm:spPr/>
      <dgm:t>
        <a:bodyPr/>
        <a:lstStyle/>
        <a:p>
          <a:pPr rtl="0"/>
          <a:r>
            <a:rPr lang="it-IT" dirty="0" smtClean="0"/>
            <a:t>Riapertura trattativa</a:t>
          </a:r>
          <a:endParaRPr lang="it-IT" dirty="0"/>
        </a:p>
      </dgm:t>
    </dgm:pt>
    <dgm:pt modelId="{E60B213A-E3AD-4646-BB58-0D1969284422}" type="parTrans" cxnId="{2BF14B41-1067-4E37-A253-6C49E4CCC17C}">
      <dgm:prSet/>
      <dgm:spPr/>
      <dgm:t>
        <a:bodyPr/>
        <a:lstStyle/>
        <a:p>
          <a:endParaRPr lang="it-IT"/>
        </a:p>
      </dgm:t>
    </dgm:pt>
    <dgm:pt modelId="{A9A83476-DD90-4CBE-BB86-DD7FE1275C2D}" type="sibTrans" cxnId="{2BF14B41-1067-4E37-A253-6C49E4CCC17C}">
      <dgm:prSet/>
      <dgm:spPr/>
      <dgm:t>
        <a:bodyPr/>
        <a:lstStyle/>
        <a:p>
          <a:endParaRPr lang="it-IT"/>
        </a:p>
      </dgm:t>
    </dgm:pt>
    <dgm:pt modelId="{82A08523-48B1-43E8-A748-433A69AB2BE9}">
      <dgm:prSet/>
      <dgm:spPr/>
      <dgm:t>
        <a:bodyPr/>
        <a:lstStyle/>
        <a:p>
          <a:pPr rtl="0"/>
          <a:r>
            <a:rPr lang="it-IT" dirty="0" smtClean="0"/>
            <a:t>Parere negativo</a:t>
          </a:r>
          <a:endParaRPr lang="it-IT" dirty="0"/>
        </a:p>
      </dgm:t>
    </dgm:pt>
    <dgm:pt modelId="{4D7ED9B5-A052-4513-ADDD-89E2E4496AFA}" type="parTrans" cxnId="{8C99793E-10F6-4A03-9E3B-798649856D75}">
      <dgm:prSet/>
      <dgm:spPr/>
      <dgm:t>
        <a:bodyPr/>
        <a:lstStyle/>
        <a:p>
          <a:endParaRPr lang="it-IT"/>
        </a:p>
      </dgm:t>
    </dgm:pt>
    <dgm:pt modelId="{6D1A94DE-AE21-4CD1-B450-04F031938239}" type="sibTrans" cxnId="{8C99793E-10F6-4A03-9E3B-798649856D75}">
      <dgm:prSet/>
      <dgm:spPr/>
      <dgm:t>
        <a:bodyPr/>
        <a:lstStyle/>
        <a:p>
          <a:endParaRPr lang="it-IT"/>
        </a:p>
      </dgm:t>
    </dgm:pt>
    <dgm:pt modelId="{9B545EA2-F776-4609-A7DE-E6AABE7B3ACC}">
      <dgm:prSet/>
      <dgm:spPr/>
      <dgm:t>
        <a:bodyPr/>
        <a:lstStyle/>
        <a:p>
          <a:pPr rtl="0"/>
          <a:r>
            <a:rPr lang="it-IT" smtClean="0"/>
            <a:t>Riapertura trattativa</a:t>
          </a:r>
          <a:endParaRPr lang="it-IT"/>
        </a:p>
      </dgm:t>
    </dgm:pt>
    <dgm:pt modelId="{43FE37D5-6F41-4708-9F0D-D74295C7C3BC}" type="parTrans" cxnId="{4BB318D1-4A6A-411D-8CC3-E7D9EB2F8734}">
      <dgm:prSet/>
      <dgm:spPr/>
      <dgm:t>
        <a:bodyPr/>
        <a:lstStyle/>
        <a:p>
          <a:endParaRPr lang="it-IT"/>
        </a:p>
      </dgm:t>
    </dgm:pt>
    <dgm:pt modelId="{69A2B54E-0349-430F-B947-DC6C2EADD446}" type="sibTrans" cxnId="{4BB318D1-4A6A-411D-8CC3-E7D9EB2F8734}">
      <dgm:prSet/>
      <dgm:spPr/>
      <dgm:t>
        <a:bodyPr/>
        <a:lstStyle/>
        <a:p>
          <a:endParaRPr lang="it-IT"/>
        </a:p>
      </dgm:t>
    </dgm:pt>
    <dgm:pt modelId="{8323C22E-8451-4814-A4BA-6D465EA79E95}">
      <dgm:prSet/>
      <dgm:spPr/>
      <dgm:t>
        <a:bodyPr/>
        <a:lstStyle/>
        <a:p>
          <a:pPr rtl="0"/>
          <a:r>
            <a:rPr lang="it-IT" smtClean="0"/>
            <a:t>Stallo trattative</a:t>
          </a:r>
          <a:endParaRPr lang="it-IT"/>
        </a:p>
      </dgm:t>
    </dgm:pt>
    <dgm:pt modelId="{BAABBA9F-A3C9-4F48-B764-62BEFE339C17}" type="parTrans" cxnId="{631E78B3-A6BC-4466-85DA-6C79086E8865}">
      <dgm:prSet/>
      <dgm:spPr/>
      <dgm:t>
        <a:bodyPr/>
        <a:lstStyle/>
        <a:p>
          <a:endParaRPr lang="it-IT"/>
        </a:p>
      </dgm:t>
    </dgm:pt>
    <dgm:pt modelId="{F2E42CC4-336F-4079-AB79-08805D82B17F}" type="sibTrans" cxnId="{631E78B3-A6BC-4466-85DA-6C79086E8865}">
      <dgm:prSet/>
      <dgm:spPr/>
      <dgm:t>
        <a:bodyPr/>
        <a:lstStyle/>
        <a:p>
          <a:endParaRPr lang="it-IT"/>
        </a:p>
      </dgm:t>
    </dgm:pt>
    <dgm:pt modelId="{99A89EF2-08F3-45BF-AD81-05CBB7039C05}">
      <dgm:prSet/>
      <dgm:spPr/>
      <dgm:t>
        <a:bodyPr/>
        <a:lstStyle/>
        <a:p>
          <a:pPr rtl="0"/>
          <a:r>
            <a:rPr lang="it-IT" smtClean="0"/>
            <a:t>Indennità di vacanza contrattuale</a:t>
          </a:r>
          <a:endParaRPr lang="it-IT"/>
        </a:p>
      </dgm:t>
    </dgm:pt>
    <dgm:pt modelId="{76800314-7EFD-4EB1-AD79-89FCED5235A5}" type="parTrans" cxnId="{4E5D6F01-D881-4221-93B6-B02EF723EA93}">
      <dgm:prSet/>
      <dgm:spPr/>
      <dgm:t>
        <a:bodyPr/>
        <a:lstStyle/>
        <a:p>
          <a:endParaRPr lang="it-IT"/>
        </a:p>
      </dgm:t>
    </dgm:pt>
    <dgm:pt modelId="{1E4CD4A5-2617-4E9C-97D3-052E6AD8688E}" type="sibTrans" cxnId="{4E5D6F01-D881-4221-93B6-B02EF723EA93}">
      <dgm:prSet/>
      <dgm:spPr/>
      <dgm:t>
        <a:bodyPr/>
        <a:lstStyle/>
        <a:p>
          <a:endParaRPr lang="it-IT"/>
        </a:p>
      </dgm:t>
    </dgm:pt>
    <dgm:pt modelId="{D3A68D9B-9673-4BD7-A7AB-C6AAC1E5D703}" type="pres">
      <dgm:prSet presAssocID="{2B4B8EA1-D57B-4E56-B4FC-2EE10CB303D0}" presName="Name0" presStyleCnt="0">
        <dgm:presLayoutVars>
          <dgm:chPref val="3"/>
          <dgm:dir/>
          <dgm:animLvl val="lvl"/>
          <dgm:resizeHandles/>
        </dgm:presLayoutVars>
      </dgm:prSet>
      <dgm:spPr/>
      <dgm:t>
        <a:bodyPr/>
        <a:lstStyle/>
        <a:p>
          <a:endParaRPr lang="it-IT"/>
        </a:p>
      </dgm:t>
    </dgm:pt>
    <dgm:pt modelId="{B38B34A6-49D9-4854-9CA3-AF2D27612743}" type="pres">
      <dgm:prSet presAssocID="{4718663F-C45E-417E-A1AD-2DF4F837EBE4}" presName="horFlow" presStyleCnt="0"/>
      <dgm:spPr/>
    </dgm:pt>
    <dgm:pt modelId="{809596EF-48D3-4692-AC36-DDAF1895DD65}" type="pres">
      <dgm:prSet presAssocID="{4718663F-C45E-417E-A1AD-2DF4F837EBE4}" presName="bigChev" presStyleLbl="node1" presStyleIdx="0" presStyleCnt="3"/>
      <dgm:spPr/>
      <dgm:t>
        <a:bodyPr/>
        <a:lstStyle/>
        <a:p>
          <a:endParaRPr lang="it-IT"/>
        </a:p>
      </dgm:t>
    </dgm:pt>
    <dgm:pt modelId="{8AEC253D-585A-413A-929A-E9D5768C880C}" type="pres">
      <dgm:prSet presAssocID="{E20484D6-514F-463C-AFB2-9FF41DE2825D}" presName="parTrans" presStyleCnt="0"/>
      <dgm:spPr/>
    </dgm:pt>
    <dgm:pt modelId="{11CBAF65-7EA7-44DD-A973-F431CE7BBA46}" type="pres">
      <dgm:prSet presAssocID="{61803F68-B54F-441D-9DD2-0C6C8FF4D9A8}" presName="node" presStyleLbl="alignAccFollowNode1" presStyleIdx="0" presStyleCnt="5">
        <dgm:presLayoutVars>
          <dgm:bulletEnabled val="1"/>
        </dgm:presLayoutVars>
      </dgm:prSet>
      <dgm:spPr/>
      <dgm:t>
        <a:bodyPr/>
        <a:lstStyle/>
        <a:p>
          <a:endParaRPr lang="it-IT"/>
        </a:p>
      </dgm:t>
    </dgm:pt>
    <dgm:pt modelId="{BE077CD4-2AA8-4195-9F50-B48CF7150149}" type="pres">
      <dgm:prSet presAssocID="{60A4D838-9290-4896-8FA7-C9F1159ACE24}" presName="sibTrans" presStyleCnt="0"/>
      <dgm:spPr/>
    </dgm:pt>
    <dgm:pt modelId="{4FA74F0B-A49B-484A-BBA3-C2089BE044F2}" type="pres">
      <dgm:prSet presAssocID="{3FAF7D16-F850-4F0B-BC4E-57697A83840B}" presName="node" presStyleLbl="alignAccFollowNode1" presStyleIdx="1" presStyleCnt="5">
        <dgm:presLayoutVars>
          <dgm:bulletEnabled val="1"/>
        </dgm:presLayoutVars>
      </dgm:prSet>
      <dgm:spPr/>
      <dgm:t>
        <a:bodyPr/>
        <a:lstStyle/>
        <a:p>
          <a:endParaRPr lang="it-IT"/>
        </a:p>
      </dgm:t>
    </dgm:pt>
    <dgm:pt modelId="{89815A73-C322-444F-952E-845A1FC653C0}" type="pres">
      <dgm:prSet presAssocID="{C5D92DF2-BFFA-4637-85C9-E7C1D0FD7C17}" presName="sibTrans" presStyleCnt="0"/>
      <dgm:spPr/>
    </dgm:pt>
    <dgm:pt modelId="{259FA32C-0586-43B2-8F88-037825B30BCC}" type="pres">
      <dgm:prSet presAssocID="{940DDBC5-2CE8-4161-81AA-AD6E0B9EA492}" presName="node" presStyleLbl="alignAccFollowNode1" presStyleIdx="2" presStyleCnt="5">
        <dgm:presLayoutVars>
          <dgm:bulletEnabled val="1"/>
        </dgm:presLayoutVars>
      </dgm:prSet>
      <dgm:spPr/>
      <dgm:t>
        <a:bodyPr/>
        <a:lstStyle/>
        <a:p>
          <a:endParaRPr lang="it-IT"/>
        </a:p>
      </dgm:t>
    </dgm:pt>
    <dgm:pt modelId="{8146C829-2F3E-4939-9AA9-2A6B44210DAC}" type="pres">
      <dgm:prSet presAssocID="{4718663F-C45E-417E-A1AD-2DF4F837EBE4}" presName="vSp" presStyleCnt="0"/>
      <dgm:spPr/>
    </dgm:pt>
    <dgm:pt modelId="{FAF3F16F-4E67-4D38-9947-4360247EF7DD}" type="pres">
      <dgm:prSet presAssocID="{82A08523-48B1-43E8-A748-433A69AB2BE9}" presName="horFlow" presStyleCnt="0"/>
      <dgm:spPr/>
    </dgm:pt>
    <dgm:pt modelId="{8FF5BE8B-7B17-4DD6-A413-A80E478C8761}" type="pres">
      <dgm:prSet presAssocID="{82A08523-48B1-43E8-A748-433A69AB2BE9}" presName="bigChev" presStyleLbl="node1" presStyleIdx="1" presStyleCnt="3"/>
      <dgm:spPr/>
      <dgm:t>
        <a:bodyPr/>
        <a:lstStyle/>
        <a:p>
          <a:endParaRPr lang="it-IT"/>
        </a:p>
      </dgm:t>
    </dgm:pt>
    <dgm:pt modelId="{68216069-DCB7-4061-8EB1-00CFB3354392}" type="pres">
      <dgm:prSet presAssocID="{43FE37D5-6F41-4708-9F0D-D74295C7C3BC}" presName="parTrans" presStyleCnt="0"/>
      <dgm:spPr/>
    </dgm:pt>
    <dgm:pt modelId="{6DA3AC3B-8E5B-4FA2-BFF7-4906DCC35EBD}" type="pres">
      <dgm:prSet presAssocID="{9B545EA2-F776-4609-A7DE-E6AABE7B3ACC}" presName="node" presStyleLbl="alignAccFollowNode1" presStyleIdx="3" presStyleCnt="5">
        <dgm:presLayoutVars>
          <dgm:bulletEnabled val="1"/>
        </dgm:presLayoutVars>
      </dgm:prSet>
      <dgm:spPr/>
      <dgm:t>
        <a:bodyPr/>
        <a:lstStyle/>
        <a:p>
          <a:endParaRPr lang="it-IT"/>
        </a:p>
      </dgm:t>
    </dgm:pt>
    <dgm:pt modelId="{F1776656-5AD5-45DC-A69F-791D3101E2C2}" type="pres">
      <dgm:prSet presAssocID="{82A08523-48B1-43E8-A748-433A69AB2BE9}" presName="vSp" presStyleCnt="0"/>
      <dgm:spPr/>
    </dgm:pt>
    <dgm:pt modelId="{26016D28-C47E-4043-BB2E-F39D1B334238}" type="pres">
      <dgm:prSet presAssocID="{8323C22E-8451-4814-A4BA-6D465EA79E95}" presName="horFlow" presStyleCnt="0"/>
      <dgm:spPr/>
    </dgm:pt>
    <dgm:pt modelId="{BA28F146-2CBE-47D9-BB8E-8704FB5625E5}" type="pres">
      <dgm:prSet presAssocID="{8323C22E-8451-4814-A4BA-6D465EA79E95}" presName="bigChev" presStyleLbl="node1" presStyleIdx="2" presStyleCnt="3"/>
      <dgm:spPr/>
      <dgm:t>
        <a:bodyPr/>
        <a:lstStyle/>
        <a:p>
          <a:endParaRPr lang="it-IT"/>
        </a:p>
      </dgm:t>
    </dgm:pt>
    <dgm:pt modelId="{032AFE57-82CD-4070-BC58-CA413F666344}" type="pres">
      <dgm:prSet presAssocID="{76800314-7EFD-4EB1-AD79-89FCED5235A5}" presName="parTrans" presStyleCnt="0"/>
      <dgm:spPr/>
    </dgm:pt>
    <dgm:pt modelId="{40A2EE44-B9A2-4261-9676-DA533C71F5AC}" type="pres">
      <dgm:prSet presAssocID="{99A89EF2-08F3-45BF-AD81-05CBB7039C05}" presName="node" presStyleLbl="alignAccFollowNode1" presStyleIdx="4" presStyleCnt="5">
        <dgm:presLayoutVars>
          <dgm:bulletEnabled val="1"/>
        </dgm:presLayoutVars>
      </dgm:prSet>
      <dgm:spPr/>
      <dgm:t>
        <a:bodyPr/>
        <a:lstStyle/>
        <a:p>
          <a:endParaRPr lang="it-IT"/>
        </a:p>
      </dgm:t>
    </dgm:pt>
  </dgm:ptLst>
  <dgm:cxnLst>
    <dgm:cxn modelId="{C7919C72-BBBC-4BD7-BF98-44B7C96CA6AC}" type="presOf" srcId="{4718663F-C45E-417E-A1AD-2DF4F837EBE4}" destId="{809596EF-48D3-4692-AC36-DDAF1895DD65}" srcOrd="0" destOrd="0" presId="urn:microsoft.com/office/officeart/2005/8/layout/lProcess3"/>
    <dgm:cxn modelId="{0B568024-E2FA-4374-A496-01E581BD8C21}" srcId="{4718663F-C45E-417E-A1AD-2DF4F837EBE4}" destId="{61803F68-B54F-441D-9DD2-0C6C8FF4D9A8}" srcOrd="0" destOrd="0" parTransId="{E20484D6-514F-463C-AFB2-9FF41DE2825D}" sibTransId="{60A4D838-9290-4896-8FA7-C9F1159ACE24}"/>
    <dgm:cxn modelId="{4574C36A-9AA3-467C-A87B-FB2429A6A6B0}" srcId="{3FAF7D16-F850-4F0B-BC4E-57697A83840B}" destId="{B54F4C7E-FDAD-481C-982D-EEA5933CBEBD}" srcOrd="0" destOrd="0" parTransId="{84DE8EBE-387A-4A82-9F0C-6E7756659708}" sibTransId="{CEC8523D-4C9A-422B-8382-1756C7A43AC7}"/>
    <dgm:cxn modelId="{90E25CA0-EE56-440F-9A35-FD08DED50174}" type="presOf" srcId="{61803F68-B54F-441D-9DD2-0C6C8FF4D9A8}" destId="{11CBAF65-7EA7-44DD-A973-F431CE7BBA46}" srcOrd="0" destOrd="0" presId="urn:microsoft.com/office/officeart/2005/8/layout/lProcess3"/>
    <dgm:cxn modelId="{631E78B3-A6BC-4466-85DA-6C79086E8865}" srcId="{2B4B8EA1-D57B-4E56-B4FC-2EE10CB303D0}" destId="{8323C22E-8451-4814-A4BA-6D465EA79E95}" srcOrd="2" destOrd="0" parTransId="{BAABBA9F-A3C9-4F48-B764-62BEFE339C17}" sibTransId="{F2E42CC4-336F-4079-AB79-08805D82B17F}"/>
    <dgm:cxn modelId="{36F4B7DA-8BBE-4C86-8E9A-0F9E50C4A144}" srcId="{4718663F-C45E-417E-A1AD-2DF4F837EBE4}" destId="{940DDBC5-2CE8-4161-81AA-AD6E0B9EA492}" srcOrd="2" destOrd="0" parTransId="{7B07E884-4FD1-42F7-9E14-D57F27C6D769}" sibTransId="{536DA37C-FC1D-4E49-B62A-AAB0394C4008}"/>
    <dgm:cxn modelId="{28819203-5504-4A91-BD0E-16B77EDD7249}" srcId="{2B4B8EA1-D57B-4E56-B4FC-2EE10CB303D0}" destId="{4718663F-C45E-417E-A1AD-2DF4F837EBE4}" srcOrd="0" destOrd="0" parTransId="{BEA98A6D-726C-49AB-A686-D76C911EE7A3}" sibTransId="{E4B9DB44-EEDB-4555-B23E-D9E92F4E371D}"/>
    <dgm:cxn modelId="{BBBA50FE-85ED-4EB2-AE3B-A3F6EB606FF8}" type="presOf" srcId="{82A08523-48B1-43E8-A748-433A69AB2BE9}" destId="{8FF5BE8B-7B17-4DD6-A413-A80E478C8761}" srcOrd="0" destOrd="0" presId="urn:microsoft.com/office/officeart/2005/8/layout/lProcess3"/>
    <dgm:cxn modelId="{2BF14B41-1067-4E37-A253-6C49E4CCC17C}" srcId="{940DDBC5-2CE8-4161-81AA-AD6E0B9EA492}" destId="{36AC9656-C9E3-4B6B-8DAD-16AA1AA9D6E5}" srcOrd="0" destOrd="0" parTransId="{E60B213A-E3AD-4646-BB58-0D1969284422}" sibTransId="{A9A83476-DD90-4CBE-BB86-DD7FE1275C2D}"/>
    <dgm:cxn modelId="{11C570A9-5315-4EB5-8FFA-7046CF230D54}" type="presOf" srcId="{2B4B8EA1-D57B-4E56-B4FC-2EE10CB303D0}" destId="{D3A68D9B-9673-4BD7-A7AB-C6AAC1E5D703}" srcOrd="0" destOrd="0" presId="urn:microsoft.com/office/officeart/2005/8/layout/lProcess3"/>
    <dgm:cxn modelId="{4E5D6F01-D881-4221-93B6-B02EF723EA93}" srcId="{8323C22E-8451-4814-A4BA-6D465EA79E95}" destId="{99A89EF2-08F3-45BF-AD81-05CBB7039C05}" srcOrd="0" destOrd="0" parTransId="{76800314-7EFD-4EB1-AD79-89FCED5235A5}" sibTransId="{1E4CD4A5-2617-4E9C-97D3-052E6AD8688E}"/>
    <dgm:cxn modelId="{2AB5C8BC-5B8A-4B90-AE1E-35A2006D72B3}" type="presOf" srcId="{B54F4C7E-FDAD-481C-982D-EEA5933CBEBD}" destId="{4FA74F0B-A49B-484A-BBA3-C2089BE044F2}" srcOrd="0" destOrd="1" presId="urn:microsoft.com/office/officeart/2005/8/layout/lProcess3"/>
    <dgm:cxn modelId="{E6C78414-5B7D-40DB-98C0-B56428CC442A}" type="presOf" srcId="{9B545EA2-F776-4609-A7DE-E6AABE7B3ACC}" destId="{6DA3AC3B-8E5B-4FA2-BFF7-4906DCC35EBD}" srcOrd="0" destOrd="0" presId="urn:microsoft.com/office/officeart/2005/8/layout/lProcess3"/>
    <dgm:cxn modelId="{615BD91E-097E-47C4-8400-D43CFB1AB575}" type="presOf" srcId="{940DDBC5-2CE8-4161-81AA-AD6E0B9EA492}" destId="{259FA32C-0586-43B2-8F88-037825B30BCC}" srcOrd="0" destOrd="0" presId="urn:microsoft.com/office/officeart/2005/8/layout/lProcess3"/>
    <dgm:cxn modelId="{BEE1643B-C9FE-4773-942E-0E7B1FFE9867}" type="presOf" srcId="{36AC9656-C9E3-4B6B-8DAD-16AA1AA9D6E5}" destId="{259FA32C-0586-43B2-8F88-037825B30BCC}" srcOrd="0" destOrd="1" presId="urn:microsoft.com/office/officeart/2005/8/layout/lProcess3"/>
    <dgm:cxn modelId="{5C8DD3EE-FD2F-4129-9897-F86EF1BDBEEF}" srcId="{4718663F-C45E-417E-A1AD-2DF4F837EBE4}" destId="{3FAF7D16-F850-4F0B-BC4E-57697A83840B}" srcOrd="1" destOrd="0" parTransId="{979902D7-B314-4628-A782-63D52E12F1C9}" sibTransId="{C5D92DF2-BFFA-4637-85C9-E7C1D0FD7C17}"/>
    <dgm:cxn modelId="{F540B3DF-FF53-4B79-8518-689FCC6A3902}" type="presOf" srcId="{99A89EF2-08F3-45BF-AD81-05CBB7039C05}" destId="{40A2EE44-B9A2-4261-9676-DA533C71F5AC}" srcOrd="0" destOrd="0" presId="urn:microsoft.com/office/officeart/2005/8/layout/lProcess3"/>
    <dgm:cxn modelId="{8C99793E-10F6-4A03-9E3B-798649856D75}" srcId="{2B4B8EA1-D57B-4E56-B4FC-2EE10CB303D0}" destId="{82A08523-48B1-43E8-A748-433A69AB2BE9}" srcOrd="1" destOrd="0" parTransId="{4D7ED9B5-A052-4513-ADDD-89E2E4496AFA}" sibTransId="{6D1A94DE-AE21-4CD1-B450-04F031938239}"/>
    <dgm:cxn modelId="{4BB318D1-4A6A-411D-8CC3-E7D9EB2F8734}" srcId="{82A08523-48B1-43E8-A748-433A69AB2BE9}" destId="{9B545EA2-F776-4609-A7DE-E6AABE7B3ACC}" srcOrd="0" destOrd="0" parTransId="{43FE37D5-6F41-4708-9F0D-D74295C7C3BC}" sibTransId="{69A2B54E-0349-430F-B947-DC6C2EADD446}"/>
    <dgm:cxn modelId="{95F85BC7-13C6-4735-A69D-048E9495C89E}" type="presOf" srcId="{3FAF7D16-F850-4F0B-BC4E-57697A83840B}" destId="{4FA74F0B-A49B-484A-BBA3-C2089BE044F2}" srcOrd="0" destOrd="0" presId="urn:microsoft.com/office/officeart/2005/8/layout/lProcess3"/>
    <dgm:cxn modelId="{D588FB83-8F01-4767-B551-314217AFBC64}" type="presOf" srcId="{8323C22E-8451-4814-A4BA-6D465EA79E95}" destId="{BA28F146-2CBE-47D9-BB8E-8704FB5625E5}" srcOrd="0" destOrd="0" presId="urn:microsoft.com/office/officeart/2005/8/layout/lProcess3"/>
    <dgm:cxn modelId="{05EB63D5-66C5-4DDE-BBB2-74466845EBF8}" type="presParOf" srcId="{D3A68D9B-9673-4BD7-A7AB-C6AAC1E5D703}" destId="{B38B34A6-49D9-4854-9CA3-AF2D27612743}" srcOrd="0" destOrd="0" presId="urn:microsoft.com/office/officeart/2005/8/layout/lProcess3"/>
    <dgm:cxn modelId="{7D2237E3-240D-4247-BD21-1FDA2DA86AE0}" type="presParOf" srcId="{B38B34A6-49D9-4854-9CA3-AF2D27612743}" destId="{809596EF-48D3-4692-AC36-DDAF1895DD65}" srcOrd="0" destOrd="0" presId="urn:microsoft.com/office/officeart/2005/8/layout/lProcess3"/>
    <dgm:cxn modelId="{23832D0C-30E9-4297-BDF8-413531087AC2}" type="presParOf" srcId="{B38B34A6-49D9-4854-9CA3-AF2D27612743}" destId="{8AEC253D-585A-413A-929A-E9D5768C880C}" srcOrd="1" destOrd="0" presId="urn:microsoft.com/office/officeart/2005/8/layout/lProcess3"/>
    <dgm:cxn modelId="{EDD7F742-A123-4BEF-8760-76BCFE5DC8F7}" type="presParOf" srcId="{B38B34A6-49D9-4854-9CA3-AF2D27612743}" destId="{11CBAF65-7EA7-44DD-A973-F431CE7BBA46}" srcOrd="2" destOrd="0" presId="urn:microsoft.com/office/officeart/2005/8/layout/lProcess3"/>
    <dgm:cxn modelId="{2A912BF9-BD42-4A9B-9336-1A9F28BE77CA}" type="presParOf" srcId="{B38B34A6-49D9-4854-9CA3-AF2D27612743}" destId="{BE077CD4-2AA8-4195-9F50-B48CF7150149}" srcOrd="3" destOrd="0" presId="urn:microsoft.com/office/officeart/2005/8/layout/lProcess3"/>
    <dgm:cxn modelId="{97822AF8-46CA-4C4F-B329-2FE0352EBF94}" type="presParOf" srcId="{B38B34A6-49D9-4854-9CA3-AF2D27612743}" destId="{4FA74F0B-A49B-484A-BBA3-C2089BE044F2}" srcOrd="4" destOrd="0" presId="urn:microsoft.com/office/officeart/2005/8/layout/lProcess3"/>
    <dgm:cxn modelId="{33CAB3F8-3663-4D32-BB71-0E326739A08E}" type="presParOf" srcId="{B38B34A6-49D9-4854-9CA3-AF2D27612743}" destId="{89815A73-C322-444F-952E-845A1FC653C0}" srcOrd="5" destOrd="0" presId="urn:microsoft.com/office/officeart/2005/8/layout/lProcess3"/>
    <dgm:cxn modelId="{7E7BE29D-A995-4E53-A2B9-14B855FE6911}" type="presParOf" srcId="{B38B34A6-49D9-4854-9CA3-AF2D27612743}" destId="{259FA32C-0586-43B2-8F88-037825B30BCC}" srcOrd="6" destOrd="0" presId="urn:microsoft.com/office/officeart/2005/8/layout/lProcess3"/>
    <dgm:cxn modelId="{CFEFB220-8CBE-4C39-BB53-068879FA43BE}" type="presParOf" srcId="{D3A68D9B-9673-4BD7-A7AB-C6AAC1E5D703}" destId="{8146C829-2F3E-4939-9AA9-2A6B44210DAC}" srcOrd="1" destOrd="0" presId="urn:microsoft.com/office/officeart/2005/8/layout/lProcess3"/>
    <dgm:cxn modelId="{A18C8AFB-3619-46A3-A4FC-A989EB035B7C}" type="presParOf" srcId="{D3A68D9B-9673-4BD7-A7AB-C6AAC1E5D703}" destId="{FAF3F16F-4E67-4D38-9947-4360247EF7DD}" srcOrd="2" destOrd="0" presId="urn:microsoft.com/office/officeart/2005/8/layout/lProcess3"/>
    <dgm:cxn modelId="{095D200C-C069-4071-BAC3-E77BCBBEA2E1}" type="presParOf" srcId="{FAF3F16F-4E67-4D38-9947-4360247EF7DD}" destId="{8FF5BE8B-7B17-4DD6-A413-A80E478C8761}" srcOrd="0" destOrd="0" presId="urn:microsoft.com/office/officeart/2005/8/layout/lProcess3"/>
    <dgm:cxn modelId="{D6578587-8591-43BE-8A68-47E38B433C1A}" type="presParOf" srcId="{FAF3F16F-4E67-4D38-9947-4360247EF7DD}" destId="{68216069-DCB7-4061-8EB1-00CFB3354392}" srcOrd="1" destOrd="0" presId="urn:microsoft.com/office/officeart/2005/8/layout/lProcess3"/>
    <dgm:cxn modelId="{2E98FD1C-1A1B-46CD-B5F0-A9FE1ECD0BE6}" type="presParOf" srcId="{FAF3F16F-4E67-4D38-9947-4360247EF7DD}" destId="{6DA3AC3B-8E5B-4FA2-BFF7-4906DCC35EBD}" srcOrd="2" destOrd="0" presId="urn:microsoft.com/office/officeart/2005/8/layout/lProcess3"/>
    <dgm:cxn modelId="{58B00511-7031-4473-B38B-A29989C75610}" type="presParOf" srcId="{D3A68D9B-9673-4BD7-A7AB-C6AAC1E5D703}" destId="{F1776656-5AD5-45DC-A69F-791D3101E2C2}" srcOrd="3" destOrd="0" presId="urn:microsoft.com/office/officeart/2005/8/layout/lProcess3"/>
    <dgm:cxn modelId="{C9CE4BAC-8932-42CB-AB7A-17697EE64096}" type="presParOf" srcId="{D3A68D9B-9673-4BD7-A7AB-C6AAC1E5D703}" destId="{26016D28-C47E-4043-BB2E-F39D1B334238}" srcOrd="4" destOrd="0" presId="urn:microsoft.com/office/officeart/2005/8/layout/lProcess3"/>
    <dgm:cxn modelId="{4A4375DB-4E4A-4915-90E5-37EA5DCD00AA}" type="presParOf" srcId="{26016D28-C47E-4043-BB2E-F39D1B334238}" destId="{BA28F146-2CBE-47D9-BB8E-8704FB5625E5}" srcOrd="0" destOrd="0" presId="urn:microsoft.com/office/officeart/2005/8/layout/lProcess3"/>
    <dgm:cxn modelId="{E41E2EDE-0712-465C-972D-F5E24CE87A2E}" type="presParOf" srcId="{26016D28-C47E-4043-BB2E-F39D1B334238}" destId="{032AFE57-82CD-4070-BC58-CA413F666344}" srcOrd="1" destOrd="0" presId="urn:microsoft.com/office/officeart/2005/8/layout/lProcess3"/>
    <dgm:cxn modelId="{90F15057-3504-48F4-AD37-2164857EA7E3}" type="presParOf" srcId="{26016D28-C47E-4043-BB2E-F39D1B334238}" destId="{40A2EE44-B9A2-4261-9676-DA533C71F5AC}" srcOrd="2" destOrd="0" presId="urn:microsoft.com/office/officeart/2005/8/layout/l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F0D8665C-01F5-49CA-B369-F34DBB2F8898}" type="doc">
      <dgm:prSet loTypeId="urn:microsoft.com/office/officeart/2005/8/layout/vProcess5" loCatId="process" qsTypeId="urn:microsoft.com/office/officeart/2005/8/quickstyle/simple1" qsCatId="simple" csTypeId="urn:microsoft.com/office/officeart/2005/8/colors/colorful4" csCatId="colorful"/>
      <dgm:spPr/>
      <dgm:t>
        <a:bodyPr/>
        <a:lstStyle/>
        <a:p>
          <a:endParaRPr lang="it-IT"/>
        </a:p>
      </dgm:t>
    </dgm:pt>
    <dgm:pt modelId="{8D801B50-8DF3-4956-9D4F-8B864A60A244}">
      <dgm:prSet/>
      <dgm:spPr/>
      <dgm:t>
        <a:bodyPr/>
        <a:lstStyle/>
        <a:p>
          <a:pPr rtl="0"/>
          <a:r>
            <a:rPr lang="it-IT" smtClean="0"/>
            <a:t>Art. 39 cost.</a:t>
          </a:r>
          <a:endParaRPr lang="it-IT"/>
        </a:p>
      </dgm:t>
    </dgm:pt>
    <dgm:pt modelId="{7A7D3335-0D70-4140-A39C-047E88458959}" type="parTrans" cxnId="{6B9CA9AB-06B6-4AF3-89AD-415B427B7211}">
      <dgm:prSet/>
      <dgm:spPr/>
      <dgm:t>
        <a:bodyPr/>
        <a:lstStyle/>
        <a:p>
          <a:endParaRPr lang="it-IT"/>
        </a:p>
      </dgm:t>
    </dgm:pt>
    <dgm:pt modelId="{F10872F3-046E-4A9A-BC03-C8B8B320B60D}" type="sibTrans" cxnId="{6B9CA9AB-06B6-4AF3-89AD-415B427B7211}">
      <dgm:prSet/>
      <dgm:spPr/>
      <dgm:t>
        <a:bodyPr/>
        <a:lstStyle/>
        <a:p>
          <a:endParaRPr lang="it-IT"/>
        </a:p>
      </dgm:t>
    </dgm:pt>
    <dgm:pt modelId="{EF0152D7-825C-4332-81E7-EA1FC793632C}">
      <dgm:prSet/>
      <dgm:spPr/>
      <dgm:t>
        <a:bodyPr/>
        <a:lstStyle/>
        <a:p>
          <a:pPr rtl="0"/>
          <a:r>
            <a:rPr lang="it-IT" smtClean="0"/>
            <a:t>Modello «costituzionale» di contratto collettivo efficace erga omnes</a:t>
          </a:r>
          <a:endParaRPr lang="it-IT"/>
        </a:p>
      </dgm:t>
    </dgm:pt>
    <dgm:pt modelId="{3DE663B2-EBCA-4219-A07C-03F141C2B9DD}" type="parTrans" cxnId="{871E8D31-289A-4EB7-97C0-F2B508263C35}">
      <dgm:prSet/>
      <dgm:spPr/>
      <dgm:t>
        <a:bodyPr/>
        <a:lstStyle/>
        <a:p>
          <a:endParaRPr lang="it-IT"/>
        </a:p>
      </dgm:t>
    </dgm:pt>
    <dgm:pt modelId="{842FEDB8-8209-4DA5-948A-FC8D8A43F24F}" type="sibTrans" cxnId="{871E8D31-289A-4EB7-97C0-F2B508263C35}">
      <dgm:prSet/>
      <dgm:spPr/>
      <dgm:t>
        <a:bodyPr/>
        <a:lstStyle/>
        <a:p>
          <a:endParaRPr lang="it-IT"/>
        </a:p>
      </dgm:t>
    </dgm:pt>
    <dgm:pt modelId="{21BF2AA0-36D5-49F8-A227-28F249A2E3AF}">
      <dgm:prSet/>
      <dgm:spPr/>
      <dgm:t>
        <a:bodyPr/>
        <a:lstStyle/>
        <a:p>
          <a:pPr rtl="0"/>
          <a:r>
            <a:rPr lang="it-IT" smtClean="0"/>
            <a:t>Sindacato registrato</a:t>
          </a:r>
          <a:endParaRPr lang="it-IT"/>
        </a:p>
      </dgm:t>
    </dgm:pt>
    <dgm:pt modelId="{9987F4EC-97F0-4192-A365-AA2F0FD23ABE}" type="parTrans" cxnId="{18FD2165-A5F0-4369-8431-13C9D5EB5BD7}">
      <dgm:prSet/>
      <dgm:spPr/>
      <dgm:t>
        <a:bodyPr/>
        <a:lstStyle/>
        <a:p>
          <a:endParaRPr lang="it-IT"/>
        </a:p>
      </dgm:t>
    </dgm:pt>
    <dgm:pt modelId="{E176B1EC-A492-437F-AD4B-532BB6AFD01F}" type="sibTrans" cxnId="{18FD2165-A5F0-4369-8431-13C9D5EB5BD7}">
      <dgm:prSet/>
      <dgm:spPr/>
      <dgm:t>
        <a:bodyPr/>
        <a:lstStyle/>
        <a:p>
          <a:endParaRPr lang="it-IT"/>
        </a:p>
      </dgm:t>
    </dgm:pt>
    <dgm:pt modelId="{D5518D53-9FD5-4A79-9F9B-7B8E7CA64BB3}">
      <dgm:prSet/>
      <dgm:spPr/>
      <dgm:t>
        <a:bodyPr/>
        <a:lstStyle/>
        <a:p>
          <a:pPr rtl="0"/>
          <a:r>
            <a:rPr lang="it-IT" smtClean="0"/>
            <a:t>Mancata registrazione</a:t>
          </a:r>
          <a:endParaRPr lang="it-IT"/>
        </a:p>
      </dgm:t>
    </dgm:pt>
    <dgm:pt modelId="{A8C903C3-51D4-44A5-9204-21AEE4D75989}" type="parTrans" cxnId="{39505A27-4385-44CE-A677-533768E15DB1}">
      <dgm:prSet/>
      <dgm:spPr/>
      <dgm:t>
        <a:bodyPr/>
        <a:lstStyle/>
        <a:p>
          <a:endParaRPr lang="it-IT"/>
        </a:p>
      </dgm:t>
    </dgm:pt>
    <dgm:pt modelId="{C7742332-4C87-4C3A-BA8B-CF33F4ED9A48}" type="sibTrans" cxnId="{39505A27-4385-44CE-A677-533768E15DB1}">
      <dgm:prSet/>
      <dgm:spPr/>
      <dgm:t>
        <a:bodyPr/>
        <a:lstStyle/>
        <a:p>
          <a:endParaRPr lang="it-IT"/>
        </a:p>
      </dgm:t>
    </dgm:pt>
    <dgm:pt modelId="{78EBD154-83F7-4B25-8B78-26E016D71203}">
      <dgm:prSet/>
      <dgm:spPr/>
      <dgm:t>
        <a:bodyPr/>
        <a:lstStyle/>
        <a:p>
          <a:pPr rtl="0"/>
          <a:r>
            <a:rPr lang="it-IT" smtClean="0"/>
            <a:t>Nel diritto privato il CC non ha efficacia generalizzata</a:t>
          </a:r>
          <a:endParaRPr lang="it-IT"/>
        </a:p>
      </dgm:t>
    </dgm:pt>
    <dgm:pt modelId="{6AD926B8-B9FC-43AA-8448-B2532994859D}" type="parTrans" cxnId="{9825CA36-8DF3-4003-B5C9-DAB09200C2BD}">
      <dgm:prSet/>
      <dgm:spPr/>
      <dgm:t>
        <a:bodyPr/>
        <a:lstStyle/>
        <a:p>
          <a:endParaRPr lang="it-IT"/>
        </a:p>
      </dgm:t>
    </dgm:pt>
    <dgm:pt modelId="{BED1FE41-6EAD-4EB1-97F2-D1D0808F4F25}" type="sibTrans" cxnId="{9825CA36-8DF3-4003-B5C9-DAB09200C2BD}">
      <dgm:prSet/>
      <dgm:spPr/>
      <dgm:t>
        <a:bodyPr/>
        <a:lstStyle/>
        <a:p>
          <a:endParaRPr lang="it-IT"/>
        </a:p>
      </dgm:t>
    </dgm:pt>
    <dgm:pt modelId="{B7AFDF81-4E1A-4239-8597-F70BC1761CA6}" type="pres">
      <dgm:prSet presAssocID="{F0D8665C-01F5-49CA-B369-F34DBB2F8898}" presName="outerComposite" presStyleCnt="0">
        <dgm:presLayoutVars>
          <dgm:chMax val="5"/>
          <dgm:dir/>
          <dgm:resizeHandles val="exact"/>
        </dgm:presLayoutVars>
      </dgm:prSet>
      <dgm:spPr/>
      <dgm:t>
        <a:bodyPr/>
        <a:lstStyle/>
        <a:p>
          <a:endParaRPr lang="it-IT"/>
        </a:p>
      </dgm:t>
    </dgm:pt>
    <dgm:pt modelId="{E7AEAC5B-B8A7-4F37-94AA-F1C7D51FA962}" type="pres">
      <dgm:prSet presAssocID="{F0D8665C-01F5-49CA-B369-F34DBB2F8898}" presName="dummyMaxCanvas" presStyleCnt="0">
        <dgm:presLayoutVars/>
      </dgm:prSet>
      <dgm:spPr/>
    </dgm:pt>
    <dgm:pt modelId="{A8621E40-AEE0-4D21-8E7E-DD65F6C98889}" type="pres">
      <dgm:prSet presAssocID="{F0D8665C-01F5-49CA-B369-F34DBB2F8898}" presName="FiveNodes_1" presStyleLbl="node1" presStyleIdx="0" presStyleCnt="5">
        <dgm:presLayoutVars>
          <dgm:bulletEnabled val="1"/>
        </dgm:presLayoutVars>
      </dgm:prSet>
      <dgm:spPr/>
      <dgm:t>
        <a:bodyPr/>
        <a:lstStyle/>
        <a:p>
          <a:endParaRPr lang="it-IT"/>
        </a:p>
      </dgm:t>
    </dgm:pt>
    <dgm:pt modelId="{DE0BF065-0FE1-458A-B030-28984807990F}" type="pres">
      <dgm:prSet presAssocID="{F0D8665C-01F5-49CA-B369-F34DBB2F8898}" presName="FiveNodes_2" presStyleLbl="node1" presStyleIdx="1" presStyleCnt="5">
        <dgm:presLayoutVars>
          <dgm:bulletEnabled val="1"/>
        </dgm:presLayoutVars>
      </dgm:prSet>
      <dgm:spPr/>
      <dgm:t>
        <a:bodyPr/>
        <a:lstStyle/>
        <a:p>
          <a:endParaRPr lang="it-IT"/>
        </a:p>
      </dgm:t>
    </dgm:pt>
    <dgm:pt modelId="{2A751918-856A-4EF8-95C0-A7F798A9AD1C}" type="pres">
      <dgm:prSet presAssocID="{F0D8665C-01F5-49CA-B369-F34DBB2F8898}" presName="FiveNodes_3" presStyleLbl="node1" presStyleIdx="2" presStyleCnt="5">
        <dgm:presLayoutVars>
          <dgm:bulletEnabled val="1"/>
        </dgm:presLayoutVars>
      </dgm:prSet>
      <dgm:spPr/>
      <dgm:t>
        <a:bodyPr/>
        <a:lstStyle/>
        <a:p>
          <a:endParaRPr lang="it-IT"/>
        </a:p>
      </dgm:t>
    </dgm:pt>
    <dgm:pt modelId="{106E98C1-1F4F-4DC3-A6AC-64BC502B6264}" type="pres">
      <dgm:prSet presAssocID="{F0D8665C-01F5-49CA-B369-F34DBB2F8898}" presName="FiveNodes_4" presStyleLbl="node1" presStyleIdx="3" presStyleCnt="5">
        <dgm:presLayoutVars>
          <dgm:bulletEnabled val="1"/>
        </dgm:presLayoutVars>
      </dgm:prSet>
      <dgm:spPr/>
      <dgm:t>
        <a:bodyPr/>
        <a:lstStyle/>
        <a:p>
          <a:endParaRPr lang="it-IT"/>
        </a:p>
      </dgm:t>
    </dgm:pt>
    <dgm:pt modelId="{F1C9B33D-A47B-448A-90DA-EB2DD82865E8}" type="pres">
      <dgm:prSet presAssocID="{F0D8665C-01F5-49CA-B369-F34DBB2F8898}" presName="FiveNodes_5" presStyleLbl="node1" presStyleIdx="4" presStyleCnt="5">
        <dgm:presLayoutVars>
          <dgm:bulletEnabled val="1"/>
        </dgm:presLayoutVars>
      </dgm:prSet>
      <dgm:spPr/>
      <dgm:t>
        <a:bodyPr/>
        <a:lstStyle/>
        <a:p>
          <a:endParaRPr lang="it-IT"/>
        </a:p>
      </dgm:t>
    </dgm:pt>
    <dgm:pt modelId="{51B77329-AF40-4992-B3FD-5B49307E513A}" type="pres">
      <dgm:prSet presAssocID="{F0D8665C-01F5-49CA-B369-F34DBB2F8898}" presName="FiveConn_1-2" presStyleLbl="fgAccFollowNode1" presStyleIdx="0" presStyleCnt="4">
        <dgm:presLayoutVars>
          <dgm:bulletEnabled val="1"/>
        </dgm:presLayoutVars>
      </dgm:prSet>
      <dgm:spPr/>
      <dgm:t>
        <a:bodyPr/>
        <a:lstStyle/>
        <a:p>
          <a:endParaRPr lang="it-IT"/>
        </a:p>
      </dgm:t>
    </dgm:pt>
    <dgm:pt modelId="{E8313B3A-27C4-4B49-8594-8AB04BB7949C}" type="pres">
      <dgm:prSet presAssocID="{F0D8665C-01F5-49CA-B369-F34DBB2F8898}" presName="FiveConn_2-3" presStyleLbl="fgAccFollowNode1" presStyleIdx="1" presStyleCnt="4">
        <dgm:presLayoutVars>
          <dgm:bulletEnabled val="1"/>
        </dgm:presLayoutVars>
      </dgm:prSet>
      <dgm:spPr/>
      <dgm:t>
        <a:bodyPr/>
        <a:lstStyle/>
        <a:p>
          <a:endParaRPr lang="it-IT"/>
        </a:p>
      </dgm:t>
    </dgm:pt>
    <dgm:pt modelId="{3B809E80-4171-416E-9E7A-CD6AE77F6CEF}" type="pres">
      <dgm:prSet presAssocID="{F0D8665C-01F5-49CA-B369-F34DBB2F8898}" presName="FiveConn_3-4" presStyleLbl="fgAccFollowNode1" presStyleIdx="2" presStyleCnt="4">
        <dgm:presLayoutVars>
          <dgm:bulletEnabled val="1"/>
        </dgm:presLayoutVars>
      </dgm:prSet>
      <dgm:spPr/>
      <dgm:t>
        <a:bodyPr/>
        <a:lstStyle/>
        <a:p>
          <a:endParaRPr lang="it-IT"/>
        </a:p>
      </dgm:t>
    </dgm:pt>
    <dgm:pt modelId="{77274C3F-A1AA-41C8-98B2-A2FF12D5CB0C}" type="pres">
      <dgm:prSet presAssocID="{F0D8665C-01F5-49CA-B369-F34DBB2F8898}" presName="FiveConn_4-5" presStyleLbl="fgAccFollowNode1" presStyleIdx="3" presStyleCnt="4">
        <dgm:presLayoutVars>
          <dgm:bulletEnabled val="1"/>
        </dgm:presLayoutVars>
      </dgm:prSet>
      <dgm:spPr/>
      <dgm:t>
        <a:bodyPr/>
        <a:lstStyle/>
        <a:p>
          <a:endParaRPr lang="it-IT"/>
        </a:p>
      </dgm:t>
    </dgm:pt>
    <dgm:pt modelId="{0A506628-8488-4451-8F9A-1E163E2C875C}" type="pres">
      <dgm:prSet presAssocID="{F0D8665C-01F5-49CA-B369-F34DBB2F8898}" presName="FiveNodes_1_text" presStyleLbl="node1" presStyleIdx="4" presStyleCnt="5">
        <dgm:presLayoutVars>
          <dgm:bulletEnabled val="1"/>
        </dgm:presLayoutVars>
      </dgm:prSet>
      <dgm:spPr/>
      <dgm:t>
        <a:bodyPr/>
        <a:lstStyle/>
        <a:p>
          <a:endParaRPr lang="it-IT"/>
        </a:p>
      </dgm:t>
    </dgm:pt>
    <dgm:pt modelId="{B2C7A08D-230C-4B0B-BED1-189D17897946}" type="pres">
      <dgm:prSet presAssocID="{F0D8665C-01F5-49CA-B369-F34DBB2F8898}" presName="FiveNodes_2_text" presStyleLbl="node1" presStyleIdx="4" presStyleCnt="5">
        <dgm:presLayoutVars>
          <dgm:bulletEnabled val="1"/>
        </dgm:presLayoutVars>
      </dgm:prSet>
      <dgm:spPr/>
      <dgm:t>
        <a:bodyPr/>
        <a:lstStyle/>
        <a:p>
          <a:endParaRPr lang="it-IT"/>
        </a:p>
      </dgm:t>
    </dgm:pt>
    <dgm:pt modelId="{7E1C24DF-28C1-4B2A-9ED7-F16670E4AC5C}" type="pres">
      <dgm:prSet presAssocID="{F0D8665C-01F5-49CA-B369-F34DBB2F8898}" presName="FiveNodes_3_text" presStyleLbl="node1" presStyleIdx="4" presStyleCnt="5">
        <dgm:presLayoutVars>
          <dgm:bulletEnabled val="1"/>
        </dgm:presLayoutVars>
      </dgm:prSet>
      <dgm:spPr/>
      <dgm:t>
        <a:bodyPr/>
        <a:lstStyle/>
        <a:p>
          <a:endParaRPr lang="it-IT"/>
        </a:p>
      </dgm:t>
    </dgm:pt>
    <dgm:pt modelId="{6412AC2D-B1B5-438C-9933-77D37871A0AE}" type="pres">
      <dgm:prSet presAssocID="{F0D8665C-01F5-49CA-B369-F34DBB2F8898}" presName="FiveNodes_4_text" presStyleLbl="node1" presStyleIdx="4" presStyleCnt="5">
        <dgm:presLayoutVars>
          <dgm:bulletEnabled val="1"/>
        </dgm:presLayoutVars>
      </dgm:prSet>
      <dgm:spPr/>
      <dgm:t>
        <a:bodyPr/>
        <a:lstStyle/>
        <a:p>
          <a:endParaRPr lang="it-IT"/>
        </a:p>
      </dgm:t>
    </dgm:pt>
    <dgm:pt modelId="{864BF1EF-604D-4AC7-8599-4485A1EF3BE3}" type="pres">
      <dgm:prSet presAssocID="{F0D8665C-01F5-49CA-B369-F34DBB2F8898}" presName="FiveNodes_5_text" presStyleLbl="node1" presStyleIdx="4" presStyleCnt="5">
        <dgm:presLayoutVars>
          <dgm:bulletEnabled val="1"/>
        </dgm:presLayoutVars>
      </dgm:prSet>
      <dgm:spPr/>
      <dgm:t>
        <a:bodyPr/>
        <a:lstStyle/>
        <a:p>
          <a:endParaRPr lang="it-IT"/>
        </a:p>
      </dgm:t>
    </dgm:pt>
  </dgm:ptLst>
  <dgm:cxnLst>
    <dgm:cxn modelId="{755E6347-A325-4C7D-AD77-5DDECAD5BCE6}" type="presOf" srcId="{842FEDB8-8209-4DA5-948A-FC8D8A43F24F}" destId="{E8313B3A-27C4-4B49-8594-8AB04BB7949C}" srcOrd="0" destOrd="0" presId="urn:microsoft.com/office/officeart/2005/8/layout/vProcess5"/>
    <dgm:cxn modelId="{9F2F418C-F428-4142-8423-1337389A89BC}" type="presOf" srcId="{F0D8665C-01F5-49CA-B369-F34DBB2F8898}" destId="{B7AFDF81-4E1A-4239-8597-F70BC1761CA6}" srcOrd="0" destOrd="0" presId="urn:microsoft.com/office/officeart/2005/8/layout/vProcess5"/>
    <dgm:cxn modelId="{9825CA36-8DF3-4003-B5C9-DAB09200C2BD}" srcId="{F0D8665C-01F5-49CA-B369-F34DBB2F8898}" destId="{78EBD154-83F7-4B25-8B78-26E016D71203}" srcOrd="4" destOrd="0" parTransId="{6AD926B8-B9FC-43AA-8448-B2532994859D}" sibTransId="{BED1FE41-6EAD-4EB1-97F2-D1D0808F4F25}"/>
    <dgm:cxn modelId="{26FC2391-887E-4414-AA0C-3B1CB3FD3FD6}" type="presOf" srcId="{8D801B50-8DF3-4956-9D4F-8B864A60A244}" destId="{A8621E40-AEE0-4D21-8E7E-DD65F6C98889}" srcOrd="0" destOrd="0" presId="urn:microsoft.com/office/officeart/2005/8/layout/vProcess5"/>
    <dgm:cxn modelId="{871E8D31-289A-4EB7-97C0-F2B508263C35}" srcId="{F0D8665C-01F5-49CA-B369-F34DBB2F8898}" destId="{EF0152D7-825C-4332-81E7-EA1FC793632C}" srcOrd="1" destOrd="0" parTransId="{3DE663B2-EBCA-4219-A07C-03F141C2B9DD}" sibTransId="{842FEDB8-8209-4DA5-948A-FC8D8A43F24F}"/>
    <dgm:cxn modelId="{5E09B96D-B156-4654-8E0E-8E489E92962D}" type="presOf" srcId="{78EBD154-83F7-4B25-8B78-26E016D71203}" destId="{F1C9B33D-A47B-448A-90DA-EB2DD82865E8}" srcOrd="0" destOrd="0" presId="urn:microsoft.com/office/officeart/2005/8/layout/vProcess5"/>
    <dgm:cxn modelId="{65AAA987-1BEA-4DFB-86EB-213A784CF5CF}" type="presOf" srcId="{78EBD154-83F7-4B25-8B78-26E016D71203}" destId="{864BF1EF-604D-4AC7-8599-4485A1EF3BE3}" srcOrd="1" destOrd="0" presId="urn:microsoft.com/office/officeart/2005/8/layout/vProcess5"/>
    <dgm:cxn modelId="{47C677C8-528F-4B4C-9B4A-E617698916C7}" type="presOf" srcId="{21BF2AA0-36D5-49F8-A227-28F249A2E3AF}" destId="{7E1C24DF-28C1-4B2A-9ED7-F16670E4AC5C}" srcOrd="1" destOrd="0" presId="urn:microsoft.com/office/officeart/2005/8/layout/vProcess5"/>
    <dgm:cxn modelId="{3E9BEF1B-C349-49E7-B6FB-6D8F386746B9}" type="presOf" srcId="{D5518D53-9FD5-4A79-9F9B-7B8E7CA64BB3}" destId="{106E98C1-1F4F-4DC3-A6AC-64BC502B6264}" srcOrd="0" destOrd="0" presId="urn:microsoft.com/office/officeart/2005/8/layout/vProcess5"/>
    <dgm:cxn modelId="{0D0B43D3-7066-4A7E-97B7-7A90DDBF23E1}" type="presOf" srcId="{F10872F3-046E-4A9A-BC03-C8B8B320B60D}" destId="{51B77329-AF40-4992-B3FD-5B49307E513A}" srcOrd="0" destOrd="0" presId="urn:microsoft.com/office/officeart/2005/8/layout/vProcess5"/>
    <dgm:cxn modelId="{F757FEB0-8D37-4C90-B51D-441A0BABFEEE}" type="presOf" srcId="{EF0152D7-825C-4332-81E7-EA1FC793632C}" destId="{B2C7A08D-230C-4B0B-BED1-189D17897946}" srcOrd="1" destOrd="0" presId="urn:microsoft.com/office/officeart/2005/8/layout/vProcess5"/>
    <dgm:cxn modelId="{AED7807B-F4BE-458A-BEE6-AD9370B61C7D}" type="presOf" srcId="{EF0152D7-825C-4332-81E7-EA1FC793632C}" destId="{DE0BF065-0FE1-458A-B030-28984807990F}" srcOrd="0" destOrd="0" presId="urn:microsoft.com/office/officeart/2005/8/layout/vProcess5"/>
    <dgm:cxn modelId="{39505A27-4385-44CE-A677-533768E15DB1}" srcId="{F0D8665C-01F5-49CA-B369-F34DBB2F8898}" destId="{D5518D53-9FD5-4A79-9F9B-7B8E7CA64BB3}" srcOrd="3" destOrd="0" parTransId="{A8C903C3-51D4-44A5-9204-21AEE4D75989}" sibTransId="{C7742332-4C87-4C3A-BA8B-CF33F4ED9A48}"/>
    <dgm:cxn modelId="{5CAB6090-4A92-48D4-A713-179C579A2CCF}" type="presOf" srcId="{D5518D53-9FD5-4A79-9F9B-7B8E7CA64BB3}" destId="{6412AC2D-B1B5-438C-9933-77D37871A0AE}" srcOrd="1" destOrd="0" presId="urn:microsoft.com/office/officeart/2005/8/layout/vProcess5"/>
    <dgm:cxn modelId="{6B9CA9AB-06B6-4AF3-89AD-415B427B7211}" srcId="{F0D8665C-01F5-49CA-B369-F34DBB2F8898}" destId="{8D801B50-8DF3-4956-9D4F-8B864A60A244}" srcOrd="0" destOrd="0" parTransId="{7A7D3335-0D70-4140-A39C-047E88458959}" sibTransId="{F10872F3-046E-4A9A-BC03-C8B8B320B60D}"/>
    <dgm:cxn modelId="{895BD97A-DA40-4AA1-BEDD-87158AEEB619}" type="presOf" srcId="{21BF2AA0-36D5-49F8-A227-28F249A2E3AF}" destId="{2A751918-856A-4EF8-95C0-A7F798A9AD1C}" srcOrd="0" destOrd="0" presId="urn:microsoft.com/office/officeart/2005/8/layout/vProcess5"/>
    <dgm:cxn modelId="{18FD2165-A5F0-4369-8431-13C9D5EB5BD7}" srcId="{F0D8665C-01F5-49CA-B369-F34DBB2F8898}" destId="{21BF2AA0-36D5-49F8-A227-28F249A2E3AF}" srcOrd="2" destOrd="0" parTransId="{9987F4EC-97F0-4192-A365-AA2F0FD23ABE}" sibTransId="{E176B1EC-A492-437F-AD4B-532BB6AFD01F}"/>
    <dgm:cxn modelId="{86A1065E-0E22-462A-8851-FD2C4564E658}" type="presOf" srcId="{E176B1EC-A492-437F-AD4B-532BB6AFD01F}" destId="{3B809E80-4171-416E-9E7A-CD6AE77F6CEF}" srcOrd="0" destOrd="0" presId="urn:microsoft.com/office/officeart/2005/8/layout/vProcess5"/>
    <dgm:cxn modelId="{8C4184DB-7F89-4A0E-B3B2-2A6C9D1DC3FE}" type="presOf" srcId="{8D801B50-8DF3-4956-9D4F-8B864A60A244}" destId="{0A506628-8488-4451-8F9A-1E163E2C875C}" srcOrd="1" destOrd="0" presId="urn:microsoft.com/office/officeart/2005/8/layout/vProcess5"/>
    <dgm:cxn modelId="{5A7C063E-149E-4E51-9BB5-83EADF233F28}" type="presOf" srcId="{C7742332-4C87-4C3A-BA8B-CF33F4ED9A48}" destId="{77274C3F-A1AA-41C8-98B2-A2FF12D5CB0C}" srcOrd="0" destOrd="0" presId="urn:microsoft.com/office/officeart/2005/8/layout/vProcess5"/>
    <dgm:cxn modelId="{A9A0A8E1-82E8-4452-B76E-FE036ED5F511}" type="presParOf" srcId="{B7AFDF81-4E1A-4239-8597-F70BC1761CA6}" destId="{E7AEAC5B-B8A7-4F37-94AA-F1C7D51FA962}" srcOrd="0" destOrd="0" presId="urn:microsoft.com/office/officeart/2005/8/layout/vProcess5"/>
    <dgm:cxn modelId="{40E3C745-91A7-4054-A04F-7DE01AFFA857}" type="presParOf" srcId="{B7AFDF81-4E1A-4239-8597-F70BC1761CA6}" destId="{A8621E40-AEE0-4D21-8E7E-DD65F6C98889}" srcOrd="1" destOrd="0" presId="urn:microsoft.com/office/officeart/2005/8/layout/vProcess5"/>
    <dgm:cxn modelId="{774E3770-229C-4782-8726-DF50B1E1282A}" type="presParOf" srcId="{B7AFDF81-4E1A-4239-8597-F70BC1761CA6}" destId="{DE0BF065-0FE1-458A-B030-28984807990F}" srcOrd="2" destOrd="0" presId="urn:microsoft.com/office/officeart/2005/8/layout/vProcess5"/>
    <dgm:cxn modelId="{569678FA-969D-4AF1-B4B7-6F01B5C67FC0}" type="presParOf" srcId="{B7AFDF81-4E1A-4239-8597-F70BC1761CA6}" destId="{2A751918-856A-4EF8-95C0-A7F798A9AD1C}" srcOrd="3" destOrd="0" presId="urn:microsoft.com/office/officeart/2005/8/layout/vProcess5"/>
    <dgm:cxn modelId="{139C76A5-390D-4FCC-971B-7C08936FD654}" type="presParOf" srcId="{B7AFDF81-4E1A-4239-8597-F70BC1761CA6}" destId="{106E98C1-1F4F-4DC3-A6AC-64BC502B6264}" srcOrd="4" destOrd="0" presId="urn:microsoft.com/office/officeart/2005/8/layout/vProcess5"/>
    <dgm:cxn modelId="{4BDA09CA-CD60-41F0-8AEF-17454CDEC50A}" type="presParOf" srcId="{B7AFDF81-4E1A-4239-8597-F70BC1761CA6}" destId="{F1C9B33D-A47B-448A-90DA-EB2DD82865E8}" srcOrd="5" destOrd="0" presId="urn:microsoft.com/office/officeart/2005/8/layout/vProcess5"/>
    <dgm:cxn modelId="{250DF1AC-C167-4744-95A0-165EEF1A7EEF}" type="presParOf" srcId="{B7AFDF81-4E1A-4239-8597-F70BC1761CA6}" destId="{51B77329-AF40-4992-B3FD-5B49307E513A}" srcOrd="6" destOrd="0" presId="urn:microsoft.com/office/officeart/2005/8/layout/vProcess5"/>
    <dgm:cxn modelId="{EAFAD14D-D53E-4FB8-B724-E3D287CFE870}" type="presParOf" srcId="{B7AFDF81-4E1A-4239-8597-F70BC1761CA6}" destId="{E8313B3A-27C4-4B49-8594-8AB04BB7949C}" srcOrd="7" destOrd="0" presId="urn:microsoft.com/office/officeart/2005/8/layout/vProcess5"/>
    <dgm:cxn modelId="{290C74DF-8CFB-444D-A739-29E98F870030}" type="presParOf" srcId="{B7AFDF81-4E1A-4239-8597-F70BC1761CA6}" destId="{3B809E80-4171-416E-9E7A-CD6AE77F6CEF}" srcOrd="8" destOrd="0" presId="urn:microsoft.com/office/officeart/2005/8/layout/vProcess5"/>
    <dgm:cxn modelId="{7B976264-4A93-4BD1-BEA8-76DF280E744B}" type="presParOf" srcId="{B7AFDF81-4E1A-4239-8597-F70BC1761CA6}" destId="{77274C3F-A1AA-41C8-98B2-A2FF12D5CB0C}" srcOrd="9" destOrd="0" presId="urn:microsoft.com/office/officeart/2005/8/layout/vProcess5"/>
    <dgm:cxn modelId="{BD63998B-4D00-4640-A556-29BC4B1AF445}" type="presParOf" srcId="{B7AFDF81-4E1A-4239-8597-F70BC1761CA6}" destId="{0A506628-8488-4451-8F9A-1E163E2C875C}" srcOrd="10" destOrd="0" presId="urn:microsoft.com/office/officeart/2005/8/layout/vProcess5"/>
    <dgm:cxn modelId="{215E921B-283A-46FB-AB92-8C04AA9A8ACB}" type="presParOf" srcId="{B7AFDF81-4E1A-4239-8597-F70BC1761CA6}" destId="{B2C7A08D-230C-4B0B-BED1-189D17897946}" srcOrd="11" destOrd="0" presId="urn:microsoft.com/office/officeart/2005/8/layout/vProcess5"/>
    <dgm:cxn modelId="{18C85DD5-08A8-4E5E-83DE-FDAA4CB8F474}" type="presParOf" srcId="{B7AFDF81-4E1A-4239-8597-F70BC1761CA6}" destId="{7E1C24DF-28C1-4B2A-9ED7-F16670E4AC5C}" srcOrd="12" destOrd="0" presId="urn:microsoft.com/office/officeart/2005/8/layout/vProcess5"/>
    <dgm:cxn modelId="{F24B7E71-2AF7-4E84-9D98-E70015B946F1}" type="presParOf" srcId="{B7AFDF81-4E1A-4239-8597-F70BC1761CA6}" destId="{6412AC2D-B1B5-438C-9933-77D37871A0AE}" srcOrd="13" destOrd="0" presId="urn:microsoft.com/office/officeart/2005/8/layout/vProcess5"/>
    <dgm:cxn modelId="{888CE6BD-4F8B-4AA2-9874-5C3C599A5C06}" type="presParOf" srcId="{B7AFDF81-4E1A-4239-8597-F70BC1761CA6}" destId="{864BF1EF-604D-4AC7-8599-4485A1EF3BE3}" srcOrd="14"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56C2E862-FB01-4EBE-86B4-70200011E8D2}" type="doc">
      <dgm:prSet loTypeId="urn:microsoft.com/office/officeart/2009/3/layout/RandomtoResultProcess" loCatId="process" qsTypeId="urn:microsoft.com/office/officeart/2005/8/quickstyle/simple1" qsCatId="simple" csTypeId="urn:microsoft.com/office/officeart/2005/8/colors/colorful4" csCatId="colorful" phldr="1"/>
      <dgm:spPr/>
      <dgm:t>
        <a:bodyPr/>
        <a:lstStyle/>
        <a:p>
          <a:endParaRPr lang="it-IT"/>
        </a:p>
      </dgm:t>
    </dgm:pt>
    <dgm:pt modelId="{99501119-E395-4EFE-87CE-187B334E3619}">
      <dgm:prSet custT="1"/>
      <dgm:spPr/>
      <dgm:t>
        <a:bodyPr/>
        <a:lstStyle/>
        <a:p>
          <a:pPr rtl="0"/>
          <a:r>
            <a:rPr lang="it-IT" sz="1400" b="1" dirty="0" smtClean="0">
              <a:solidFill>
                <a:srgbClr val="0070C0"/>
              </a:solidFill>
            </a:rPr>
            <a:t>AMBITO DI EFFICACIA SOGGETTIVA?</a:t>
          </a:r>
          <a:endParaRPr lang="it-IT" sz="1400" b="1" dirty="0">
            <a:solidFill>
              <a:srgbClr val="0070C0"/>
            </a:solidFill>
          </a:endParaRPr>
        </a:p>
      </dgm:t>
    </dgm:pt>
    <dgm:pt modelId="{5B083920-6E74-47CA-BE21-6B957A346F2B}" type="parTrans" cxnId="{2EF5F545-C5C5-401C-B3CC-FCF4099260F0}">
      <dgm:prSet/>
      <dgm:spPr/>
      <dgm:t>
        <a:bodyPr/>
        <a:lstStyle/>
        <a:p>
          <a:endParaRPr lang="it-IT"/>
        </a:p>
      </dgm:t>
    </dgm:pt>
    <dgm:pt modelId="{5943DC03-58DE-4E2F-A011-A55E00CA3946}" type="sibTrans" cxnId="{2EF5F545-C5C5-401C-B3CC-FCF4099260F0}">
      <dgm:prSet/>
      <dgm:spPr/>
      <dgm:t>
        <a:bodyPr/>
        <a:lstStyle/>
        <a:p>
          <a:endParaRPr lang="it-IT"/>
        </a:p>
      </dgm:t>
    </dgm:pt>
    <dgm:pt modelId="{DA21ABD5-5FD1-4E1A-A46A-4204E1A64DEB}">
      <dgm:prSet custT="1"/>
      <dgm:spPr/>
      <dgm:t>
        <a:bodyPr/>
        <a:lstStyle/>
        <a:p>
          <a:pPr rtl="0"/>
          <a:r>
            <a:rPr lang="it-IT" sz="2400" b="1" dirty="0" smtClean="0">
              <a:solidFill>
                <a:srgbClr val="0070C0"/>
              </a:solidFill>
            </a:rPr>
            <a:t>ARAN</a:t>
          </a:r>
          <a:endParaRPr lang="it-IT" sz="2400" b="1" dirty="0">
            <a:solidFill>
              <a:srgbClr val="0070C0"/>
            </a:solidFill>
          </a:endParaRPr>
        </a:p>
      </dgm:t>
    </dgm:pt>
    <dgm:pt modelId="{8FAE645E-0EFB-4213-82C8-9908EA121C82}" type="parTrans" cxnId="{A7BD2F4D-4487-44DC-85EE-C6352CC54C0A}">
      <dgm:prSet/>
      <dgm:spPr/>
      <dgm:t>
        <a:bodyPr/>
        <a:lstStyle/>
        <a:p>
          <a:endParaRPr lang="it-IT"/>
        </a:p>
      </dgm:t>
    </dgm:pt>
    <dgm:pt modelId="{7C461A2C-5E39-4848-A9B3-C53AD915E706}" type="sibTrans" cxnId="{A7BD2F4D-4487-44DC-85EE-C6352CC54C0A}">
      <dgm:prSet/>
      <dgm:spPr/>
      <dgm:t>
        <a:bodyPr/>
        <a:lstStyle/>
        <a:p>
          <a:endParaRPr lang="it-IT"/>
        </a:p>
      </dgm:t>
    </dgm:pt>
    <dgm:pt modelId="{64CB719A-56A5-4555-90DC-9B46885F31FF}">
      <dgm:prSet custT="1"/>
      <dgm:spPr/>
      <dgm:t>
        <a:bodyPr/>
        <a:lstStyle/>
        <a:p>
          <a:pPr rtl="0"/>
          <a:r>
            <a:rPr lang="it-IT" sz="1400" b="1" dirty="0" smtClean="0">
              <a:solidFill>
                <a:srgbClr val="0070C0"/>
              </a:solidFill>
            </a:rPr>
            <a:t>VINCOLO PA A GARANTIRE PARITÀ TRATTAMENTI</a:t>
          </a:r>
          <a:endParaRPr lang="it-IT" sz="1400" b="1" dirty="0">
            <a:solidFill>
              <a:srgbClr val="0070C0"/>
            </a:solidFill>
          </a:endParaRPr>
        </a:p>
      </dgm:t>
    </dgm:pt>
    <dgm:pt modelId="{811A9F2B-0EEA-42FA-BEDD-4B24E4BE4D7C}" type="parTrans" cxnId="{962B688A-6A13-49A3-A09E-5B364F65029B}">
      <dgm:prSet/>
      <dgm:spPr/>
      <dgm:t>
        <a:bodyPr/>
        <a:lstStyle/>
        <a:p>
          <a:endParaRPr lang="it-IT"/>
        </a:p>
      </dgm:t>
    </dgm:pt>
    <dgm:pt modelId="{4CA06A64-7E52-4BF9-8B2E-F80266211DA6}" type="sibTrans" cxnId="{962B688A-6A13-49A3-A09E-5B364F65029B}">
      <dgm:prSet/>
      <dgm:spPr/>
      <dgm:t>
        <a:bodyPr/>
        <a:lstStyle/>
        <a:p>
          <a:endParaRPr lang="it-IT"/>
        </a:p>
      </dgm:t>
    </dgm:pt>
    <dgm:pt modelId="{683F57E8-68EC-4D6D-B360-6D8414837BC7}">
      <dgm:prSet custT="1"/>
      <dgm:spPr/>
      <dgm:t>
        <a:bodyPr/>
        <a:lstStyle/>
        <a:p>
          <a:pPr rtl="0"/>
          <a:r>
            <a:rPr lang="it-IT" sz="1400" b="1" dirty="0" smtClean="0">
              <a:solidFill>
                <a:srgbClr val="0070C0"/>
              </a:solidFill>
            </a:rPr>
            <a:t>VINCOLO PA AD ADEMPIERE OBBLIGHI ASSUNTI CON I CC</a:t>
          </a:r>
          <a:endParaRPr lang="it-IT" sz="1400" b="1" dirty="0">
            <a:solidFill>
              <a:srgbClr val="0070C0"/>
            </a:solidFill>
          </a:endParaRPr>
        </a:p>
      </dgm:t>
    </dgm:pt>
    <dgm:pt modelId="{297CCFE0-1C67-4C91-8BC6-0D36042A913F}" type="parTrans" cxnId="{BBBB983B-52CB-41C0-B375-4CD3278714A0}">
      <dgm:prSet/>
      <dgm:spPr/>
      <dgm:t>
        <a:bodyPr/>
        <a:lstStyle/>
        <a:p>
          <a:endParaRPr lang="it-IT"/>
        </a:p>
      </dgm:t>
    </dgm:pt>
    <dgm:pt modelId="{873BBC09-4D75-4FFD-AE04-37CD4FF2BAAB}" type="sibTrans" cxnId="{BBBB983B-52CB-41C0-B375-4CD3278714A0}">
      <dgm:prSet/>
      <dgm:spPr/>
      <dgm:t>
        <a:bodyPr/>
        <a:lstStyle/>
        <a:p>
          <a:endParaRPr lang="it-IT"/>
        </a:p>
      </dgm:t>
    </dgm:pt>
    <dgm:pt modelId="{BCCD459E-649F-45E2-B07F-6AC8CBC00374}">
      <dgm:prSet custT="1"/>
      <dgm:spPr/>
      <dgm:t>
        <a:bodyPr/>
        <a:lstStyle/>
        <a:p>
          <a:pPr rtl="0"/>
          <a:r>
            <a:rPr lang="it-IT" sz="1400" b="1" dirty="0" smtClean="0">
              <a:solidFill>
                <a:srgbClr val="FFFF00"/>
              </a:solidFill>
            </a:rPr>
            <a:t>EFFICACIA GENERALE</a:t>
          </a:r>
          <a:endParaRPr lang="it-IT" sz="1400" b="1" dirty="0">
            <a:solidFill>
              <a:srgbClr val="FFFF00"/>
            </a:solidFill>
          </a:endParaRPr>
        </a:p>
      </dgm:t>
    </dgm:pt>
    <dgm:pt modelId="{D0EDCEF6-3116-415A-B47A-3178E4B05E31}" type="parTrans" cxnId="{3A4B7A1C-70AB-4799-B355-0D52323FD9C5}">
      <dgm:prSet/>
      <dgm:spPr/>
      <dgm:t>
        <a:bodyPr/>
        <a:lstStyle/>
        <a:p>
          <a:endParaRPr lang="it-IT"/>
        </a:p>
      </dgm:t>
    </dgm:pt>
    <dgm:pt modelId="{06AC4947-3EC0-459C-920E-938F38EAA278}" type="sibTrans" cxnId="{3A4B7A1C-70AB-4799-B355-0D52323FD9C5}">
      <dgm:prSet/>
      <dgm:spPr/>
      <dgm:t>
        <a:bodyPr/>
        <a:lstStyle/>
        <a:p>
          <a:endParaRPr lang="it-IT"/>
        </a:p>
      </dgm:t>
    </dgm:pt>
    <dgm:pt modelId="{D39B75D1-CC02-43E6-BBF4-5552ECDFC058}" type="pres">
      <dgm:prSet presAssocID="{56C2E862-FB01-4EBE-86B4-70200011E8D2}" presName="Name0" presStyleCnt="0">
        <dgm:presLayoutVars>
          <dgm:dir/>
          <dgm:animOne val="branch"/>
          <dgm:animLvl val="lvl"/>
        </dgm:presLayoutVars>
      </dgm:prSet>
      <dgm:spPr/>
      <dgm:t>
        <a:bodyPr/>
        <a:lstStyle/>
        <a:p>
          <a:endParaRPr lang="it-IT"/>
        </a:p>
      </dgm:t>
    </dgm:pt>
    <dgm:pt modelId="{602BEEAC-CDFC-469F-A686-93CB1E121AE6}" type="pres">
      <dgm:prSet presAssocID="{99501119-E395-4EFE-87CE-187B334E3619}" presName="chaos" presStyleCnt="0"/>
      <dgm:spPr/>
    </dgm:pt>
    <dgm:pt modelId="{56A5E3B7-EB58-41F7-BA63-C2D0D5DE1D05}" type="pres">
      <dgm:prSet presAssocID="{99501119-E395-4EFE-87CE-187B334E3619}" presName="parTx1" presStyleLbl="revTx" presStyleIdx="0" presStyleCnt="4" custScaleX="94617"/>
      <dgm:spPr/>
      <dgm:t>
        <a:bodyPr/>
        <a:lstStyle/>
        <a:p>
          <a:endParaRPr lang="it-IT"/>
        </a:p>
      </dgm:t>
    </dgm:pt>
    <dgm:pt modelId="{DBFBBF5C-C93C-4053-ABE8-F2D7A2B10365}" type="pres">
      <dgm:prSet presAssocID="{99501119-E395-4EFE-87CE-187B334E3619}" presName="c1" presStyleLbl="node1" presStyleIdx="0" presStyleCnt="19"/>
      <dgm:spPr/>
    </dgm:pt>
    <dgm:pt modelId="{0A7880E2-B661-404E-98A6-F91A3237A628}" type="pres">
      <dgm:prSet presAssocID="{99501119-E395-4EFE-87CE-187B334E3619}" presName="c2" presStyleLbl="node1" presStyleIdx="1" presStyleCnt="19"/>
      <dgm:spPr/>
    </dgm:pt>
    <dgm:pt modelId="{0698889D-AD54-4E50-94F8-E2CE0F85A87B}" type="pres">
      <dgm:prSet presAssocID="{99501119-E395-4EFE-87CE-187B334E3619}" presName="c3" presStyleLbl="node1" presStyleIdx="2" presStyleCnt="19"/>
      <dgm:spPr/>
    </dgm:pt>
    <dgm:pt modelId="{403089A3-A8BC-4497-9A84-FEB35FBDAE98}" type="pres">
      <dgm:prSet presAssocID="{99501119-E395-4EFE-87CE-187B334E3619}" presName="c4" presStyleLbl="node1" presStyleIdx="3" presStyleCnt="19"/>
      <dgm:spPr/>
    </dgm:pt>
    <dgm:pt modelId="{5E87CF28-2925-4985-9E0B-5EE1EFFB2C72}" type="pres">
      <dgm:prSet presAssocID="{99501119-E395-4EFE-87CE-187B334E3619}" presName="c5" presStyleLbl="node1" presStyleIdx="4" presStyleCnt="19"/>
      <dgm:spPr/>
    </dgm:pt>
    <dgm:pt modelId="{310F7D91-45FF-4EB2-9BAA-0C8580B137D4}" type="pres">
      <dgm:prSet presAssocID="{99501119-E395-4EFE-87CE-187B334E3619}" presName="c6" presStyleLbl="node1" presStyleIdx="5" presStyleCnt="19"/>
      <dgm:spPr/>
    </dgm:pt>
    <dgm:pt modelId="{A41CCF54-C8C1-4969-A026-367B58526235}" type="pres">
      <dgm:prSet presAssocID="{99501119-E395-4EFE-87CE-187B334E3619}" presName="c7" presStyleLbl="node1" presStyleIdx="6" presStyleCnt="19"/>
      <dgm:spPr/>
    </dgm:pt>
    <dgm:pt modelId="{D649FAC8-AB6E-4847-AC05-7ED81245837E}" type="pres">
      <dgm:prSet presAssocID="{99501119-E395-4EFE-87CE-187B334E3619}" presName="c8" presStyleLbl="node1" presStyleIdx="7" presStyleCnt="19"/>
      <dgm:spPr/>
    </dgm:pt>
    <dgm:pt modelId="{BC40748A-593C-4301-B0D3-8BD3B0990193}" type="pres">
      <dgm:prSet presAssocID="{99501119-E395-4EFE-87CE-187B334E3619}" presName="c9" presStyleLbl="node1" presStyleIdx="8" presStyleCnt="19"/>
      <dgm:spPr/>
    </dgm:pt>
    <dgm:pt modelId="{7C6067A3-FAAA-4F3F-990A-BA0A2BDE8D0F}" type="pres">
      <dgm:prSet presAssocID="{99501119-E395-4EFE-87CE-187B334E3619}" presName="c10" presStyleLbl="node1" presStyleIdx="9" presStyleCnt="19"/>
      <dgm:spPr/>
    </dgm:pt>
    <dgm:pt modelId="{ACAEF782-8543-44B1-9B52-9F9B6457EAB7}" type="pres">
      <dgm:prSet presAssocID="{99501119-E395-4EFE-87CE-187B334E3619}" presName="c11" presStyleLbl="node1" presStyleIdx="10" presStyleCnt="19"/>
      <dgm:spPr/>
    </dgm:pt>
    <dgm:pt modelId="{293D8DDC-1F7F-49CB-AD00-57A210645E8A}" type="pres">
      <dgm:prSet presAssocID="{99501119-E395-4EFE-87CE-187B334E3619}" presName="c12" presStyleLbl="node1" presStyleIdx="11" presStyleCnt="19"/>
      <dgm:spPr/>
    </dgm:pt>
    <dgm:pt modelId="{96321634-C42C-46FD-A86C-3C968518A615}" type="pres">
      <dgm:prSet presAssocID="{99501119-E395-4EFE-87CE-187B334E3619}" presName="c13" presStyleLbl="node1" presStyleIdx="12" presStyleCnt="19"/>
      <dgm:spPr/>
    </dgm:pt>
    <dgm:pt modelId="{09542BC4-B2FC-4E6D-9401-0D6E10A4ECA9}" type="pres">
      <dgm:prSet presAssocID="{99501119-E395-4EFE-87CE-187B334E3619}" presName="c14" presStyleLbl="node1" presStyleIdx="13" presStyleCnt="19"/>
      <dgm:spPr/>
    </dgm:pt>
    <dgm:pt modelId="{9400DEE4-65B9-48D8-81A4-459F8D9C3325}" type="pres">
      <dgm:prSet presAssocID="{99501119-E395-4EFE-87CE-187B334E3619}" presName="c15" presStyleLbl="node1" presStyleIdx="14" presStyleCnt="19"/>
      <dgm:spPr/>
    </dgm:pt>
    <dgm:pt modelId="{08188526-64C5-4033-85E2-14F8384DF02F}" type="pres">
      <dgm:prSet presAssocID="{99501119-E395-4EFE-87CE-187B334E3619}" presName="c16" presStyleLbl="node1" presStyleIdx="15" presStyleCnt="19"/>
      <dgm:spPr/>
    </dgm:pt>
    <dgm:pt modelId="{81739279-4B61-488C-9A8B-BC61AA24F19E}" type="pres">
      <dgm:prSet presAssocID="{99501119-E395-4EFE-87CE-187B334E3619}" presName="c17" presStyleLbl="node1" presStyleIdx="16" presStyleCnt="19"/>
      <dgm:spPr/>
    </dgm:pt>
    <dgm:pt modelId="{E1110DF8-D77C-4B24-BCC7-1D54792E338B}" type="pres">
      <dgm:prSet presAssocID="{99501119-E395-4EFE-87CE-187B334E3619}" presName="c18" presStyleLbl="node1" presStyleIdx="17" presStyleCnt="19"/>
      <dgm:spPr/>
    </dgm:pt>
    <dgm:pt modelId="{234739DA-D80E-46D8-B73F-A550C91983DF}" type="pres">
      <dgm:prSet presAssocID="{5943DC03-58DE-4E2F-A011-A55E00CA3946}" presName="chevronComposite1" presStyleCnt="0"/>
      <dgm:spPr/>
    </dgm:pt>
    <dgm:pt modelId="{0D0855A5-B892-4EE2-AA56-72E3C6D5127C}" type="pres">
      <dgm:prSet presAssocID="{5943DC03-58DE-4E2F-A011-A55E00CA3946}" presName="chevron1" presStyleLbl="sibTrans2D1" presStyleIdx="0" presStyleCnt="4"/>
      <dgm:spPr/>
    </dgm:pt>
    <dgm:pt modelId="{A28733AE-9664-47ED-A87D-FF3A957096A0}" type="pres">
      <dgm:prSet presAssocID="{5943DC03-58DE-4E2F-A011-A55E00CA3946}" presName="spChevron1" presStyleCnt="0"/>
      <dgm:spPr/>
    </dgm:pt>
    <dgm:pt modelId="{09D764A2-8F03-4C68-B090-DA4A0780A501}" type="pres">
      <dgm:prSet presAssocID="{DA21ABD5-5FD1-4E1A-A46A-4204E1A64DEB}" presName="middle" presStyleCnt="0"/>
      <dgm:spPr/>
    </dgm:pt>
    <dgm:pt modelId="{65A16B6E-5176-4FA9-A9CB-A3B596F8CEA9}" type="pres">
      <dgm:prSet presAssocID="{DA21ABD5-5FD1-4E1A-A46A-4204E1A64DEB}" presName="parTxMid" presStyleLbl="revTx" presStyleIdx="1" presStyleCnt="4" custScaleX="94617"/>
      <dgm:spPr/>
      <dgm:t>
        <a:bodyPr/>
        <a:lstStyle/>
        <a:p>
          <a:endParaRPr lang="it-IT"/>
        </a:p>
      </dgm:t>
    </dgm:pt>
    <dgm:pt modelId="{1D45EC13-F724-4CBA-974D-C6453879CD2E}" type="pres">
      <dgm:prSet presAssocID="{DA21ABD5-5FD1-4E1A-A46A-4204E1A64DEB}" presName="spMid" presStyleCnt="0"/>
      <dgm:spPr/>
    </dgm:pt>
    <dgm:pt modelId="{BB563AEB-07DB-4ABB-961E-273D3E2F93FF}" type="pres">
      <dgm:prSet presAssocID="{7C461A2C-5E39-4848-A9B3-C53AD915E706}" presName="chevronComposite1" presStyleCnt="0"/>
      <dgm:spPr/>
    </dgm:pt>
    <dgm:pt modelId="{EF2BB9B3-1628-465C-8548-A4649F86CD7F}" type="pres">
      <dgm:prSet presAssocID="{7C461A2C-5E39-4848-A9B3-C53AD915E706}" presName="chevron1" presStyleLbl="sibTrans2D1" presStyleIdx="1" presStyleCnt="4"/>
      <dgm:spPr/>
    </dgm:pt>
    <dgm:pt modelId="{8238B2CA-3A0A-4100-BEB5-ED3C04980640}" type="pres">
      <dgm:prSet presAssocID="{7C461A2C-5E39-4848-A9B3-C53AD915E706}" presName="spChevron1" presStyleCnt="0"/>
      <dgm:spPr/>
    </dgm:pt>
    <dgm:pt modelId="{267B45A5-A6FD-4ACC-93B4-8F4D86944140}" type="pres">
      <dgm:prSet presAssocID="{64CB719A-56A5-4555-90DC-9B46885F31FF}" presName="middle" presStyleCnt="0"/>
      <dgm:spPr/>
    </dgm:pt>
    <dgm:pt modelId="{AFAEBA3D-4BE6-4A74-A8BD-1F1036318E26}" type="pres">
      <dgm:prSet presAssocID="{64CB719A-56A5-4555-90DC-9B46885F31FF}" presName="parTxMid" presStyleLbl="revTx" presStyleIdx="2" presStyleCnt="4" custScaleX="94617"/>
      <dgm:spPr/>
      <dgm:t>
        <a:bodyPr/>
        <a:lstStyle/>
        <a:p>
          <a:endParaRPr lang="it-IT"/>
        </a:p>
      </dgm:t>
    </dgm:pt>
    <dgm:pt modelId="{E3BC7136-8F75-40B6-9B45-5272FF164613}" type="pres">
      <dgm:prSet presAssocID="{64CB719A-56A5-4555-90DC-9B46885F31FF}" presName="spMid" presStyleCnt="0"/>
      <dgm:spPr/>
    </dgm:pt>
    <dgm:pt modelId="{1A799594-0FD5-4EA8-80B2-062B6DC1D176}" type="pres">
      <dgm:prSet presAssocID="{4CA06A64-7E52-4BF9-8B2E-F80266211DA6}" presName="chevronComposite1" presStyleCnt="0"/>
      <dgm:spPr/>
    </dgm:pt>
    <dgm:pt modelId="{E972C944-ABD3-4714-A035-250D072FE745}" type="pres">
      <dgm:prSet presAssocID="{4CA06A64-7E52-4BF9-8B2E-F80266211DA6}" presName="chevron1" presStyleLbl="sibTrans2D1" presStyleIdx="2" presStyleCnt="4"/>
      <dgm:spPr/>
    </dgm:pt>
    <dgm:pt modelId="{C7ED21AA-A92C-492D-BE65-3B37909684CD}" type="pres">
      <dgm:prSet presAssocID="{4CA06A64-7E52-4BF9-8B2E-F80266211DA6}" presName="spChevron1" presStyleCnt="0"/>
      <dgm:spPr/>
    </dgm:pt>
    <dgm:pt modelId="{B0F26D2C-D8CE-4200-88A6-C7072E6EE89E}" type="pres">
      <dgm:prSet presAssocID="{683F57E8-68EC-4D6D-B360-6D8414837BC7}" presName="middle" presStyleCnt="0"/>
      <dgm:spPr/>
    </dgm:pt>
    <dgm:pt modelId="{AD957C75-4193-4A55-A873-6E0982CDF696}" type="pres">
      <dgm:prSet presAssocID="{683F57E8-68EC-4D6D-B360-6D8414837BC7}" presName="parTxMid" presStyleLbl="revTx" presStyleIdx="3" presStyleCnt="4" custScaleX="94617"/>
      <dgm:spPr/>
      <dgm:t>
        <a:bodyPr/>
        <a:lstStyle/>
        <a:p>
          <a:endParaRPr lang="it-IT"/>
        </a:p>
      </dgm:t>
    </dgm:pt>
    <dgm:pt modelId="{FE18D208-53F0-4055-822A-C8FFB51B17E4}" type="pres">
      <dgm:prSet presAssocID="{683F57E8-68EC-4D6D-B360-6D8414837BC7}" presName="spMid" presStyleCnt="0"/>
      <dgm:spPr/>
    </dgm:pt>
    <dgm:pt modelId="{28645F66-6BE6-4E53-B91D-97FE45547C8E}" type="pres">
      <dgm:prSet presAssocID="{873BBC09-4D75-4FFD-AE04-37CD4FF2BAAB}" presName="chevronComposite1" presStyleCnt="0"/>
      <dgm:spPr/>
    </dgm:pt>
    <dgm:pt modelId="{0A78832F-DF8C-449F-BCF1-E9B78BEB4D88}" type="pres">
      <dgm:prSet presAssocID="{873BBC09-4D75-4FFD-AE04-37CD4FF2BAAB}" presName="chevron1" presStyleLbl="sibTrans2D1" presStyleIdx="3" presStyleCnt="4"/>
      <dgm:spPr/>
    </dgm:pt>
    <dgm:pt modelId="{29CBDDCD-056D-4739-A331-0D500DD69A76}" type="pres">
      <dgm:prSet presAssocID="{873BBC09-4D75-4FFD-AE04-37CD4FF2BAAB}" presName="spChevron1" presStyleCnt="0"/>
      <dgm:spPr/>
    </dgm:pt>
    <dgm:pt modelId="{19291651-0D28-4D18-9CF6-9042BE799AEB}" type="pres">
      <dgm:prSet presAssocID="{BCCD459E-649F-45E2-B07F-6AC8CBC00374}" presName="last" presStyleCnt="0"/>
      <dgm:spPr/>
    </dgm:pt>
    <dgm:pt modelId="{3845197B-9A36-4371-9AEB-4E28A8D62089}" type="pres">
      <dgm:prSet presAssocID="{BCCD459E-649F-45E2-B07F-6AC8CBC00374}" presName="circleTx" presStyleLbl="node1" presStyleIdx="18" presStyleCnt="19" custScaleX="94617"/>
      <dgm:spPr/>
      <dgm:t>
        <a:bodyPr/>
        <a:lstStyle/>
        <a:p>
          <a:endParaRPr lang="it-IT"/>
        </a:p>
      </dgm:t>
    </dgm:pt>
    <dgm:pt modelId="{81A7CA52-9CB0-4118-85B8-18D4F7F3AE53}" type="pres">
      <dgm:prSet presAssocID="{BCCD459E-649F-45E2-B07F-6AC8CBC00374}" presName="spN" presStyleCnt="0"/>
      <dgm:spPr/>
    </dgm:pt>
  </dgm:ptLst>
  <dgm:cxnLst>
    <dgm:cxn modelId="{D6F993C7-278F-4A40-B62B-8015C36A6E78}" type="presOf" srcId="{64CB719A-56A5-4555-90DC-9B46885F31FF}" destId="{AFAEBA3D-4BE6-4A74-A8BD-1F1036318E26}" srcOrd="0" destOrd="0" presId="urn:microsoft.com/office/officeart/2009/3/layout/RandomtoResultProcess"/>
    <dgm:cxn modelId="{D72B614B-EE2C-45E9-8553-72EB2D118857}" type="presOf" srcId="{56C2E862-FB01-4EBE-86B4-70200011E8D2}" destId="{D39B75D1-CC02-43E6-BBF4-5552ECDFC058}" srcOrd="0" destOrd="0" presId="urn:microsoft.com/office/officeart/2009/3/layout/RandomtoResultProcess"/>
    <dgm:cxn modelId="{B4245249-A060-4E33-BD66-0C3A4AC21B4F}" type="presOf" srcId="{99501119-E395-4EFE-87CE-187B334E3619}" destId="{56A5E3B7-EB58-41F7-BA63-C2D0D5DE1D05}" srcOrd="0" destOrd="0" presId="urn:microsoft.com/office/officeart/2009/3/layout/RandomtoResultProcess"/>
    <dgm:cxn modelId="{2EF5F545-C5C5-401C-B3CC-FCF4099260F0}" srcId="{56C2E862-FB01-4EBE-86B4-70200011E8D2}" destId="{99501119-E395-4EFE-87CE-187B334E3619}" srcOrd="0" destOrd="0" parTransId="{5B083920-6E74-47CA-BE21-6B957A346F2B}" sibTransId="{5943DC03-58DE-4E2F-A011-A55E00CA3946}"/>
    <dgm:cxn modelId="{962B688A-6A13-49A3-A09E-5B364F65029B}" srcId="{56C2E862-FB01-4EBE-86B4-70200011E8D2}" destId="{64CB719A-56A5-4555-90DC-9B46885F31FF}" srcOrd="2" destOrd="0" parTransId="{811A9F2B-0EEA-42FA-BEDD-4B24E4BE4D7C}" sibTransId="{4CA06A64-7E52-4BF9-8B2E-F80266211DA6}"/>
    <dgm:cxn modelId="{D63B5CB0-3F15-4460-BEB2-21649C8A9773}" type="presOf" srcId="{BCCD459E-649F-45E2-B07F-6AC8CBC00374}" destId="{3845197B-9A36-4371-9AEB-4E28A8D62089}" srcOrd="0" destOrd="0" presId="urn:microsoft.com/office/officeart/2009/3/layout/RandomtoResultProcess"/>
    <dgm:cxn modelId="{BBBB983B-52CB-41C0-B375-4CD3278714A0}" srcId="{56C2E862-FB01-4EBE-86B4-70200011E8D2}" destId="{683F57E8-68EC-4D6D-B360-6D8414837BC7}" srcOrd="3" destOrd="0" parTransId="{297CCFE0-1C67-4C91-8BC6-0D36042A913F}" sibTransId="{873BBC09-4D75-4FFD-AE04-37CD4FF2BAAB}"/>
    <dgm:cxn modelId="{3731C6CD-3C16-4D66-8EFA-4CFAAC68F932}" type="presOf" srcId="{DA21ABD5-5FD1-4E1A-A46A-4204E1A64DEB}" destId="{65A16B6E-5176-4FA9-A9CB-A3B596F8CEA9}" srcOrd="0" destOrd="0" presId="urn:microsoft.com/office/officeart/2009/3/layout/RandomtoResultProcess"/>
    <dgm:cxn modelId="{3A4B7A1C-70AB-4799-B355-0D52323FD9C5}" srcId="{56C2E862-FB01-4EBE-86B4-70200011E8D2}" destId="{BCCD459E-649F-45E2-B07F-6AC8CBC00374}" srcOrd="4" destOrd="0" parTransId="{D0EDCEF6-3116-415A-B47A-3178E4B05E31}" sibTransId="{06AC4947-3EC0-459C-920E-938F38EAA278}"/>
    <dgm:cxn modelId="{A7BD2F4D-4487-44DC-85EE-C6352CC54C0A}" srcId="{56C2E862-FB01-4EBE-86B4-70200011E8D2}" destId="{DA21ABD5-5FD1-4E1A-A46A-4204E1A64DEB}" srcOrd="1" destOrd="0" parTransId="{8FAE645E-0EFB-4213-82C8-9908EA121C82}" sibTransId="{7C461A2C-5E39-4848-A9B3-C53AD915E706}"/>
    <dgm:cxn modelId="{EB54FF49-57C9-4504-82F1-C4DA6DDFF1BA}" type="presOf" srcId="{683F57E8-68EC-4D6D-B360-6D8414837BC7}" destId="{AD957C75-4193-4A55-A873-6E0982CDF696}" srcOrd="0" destOrd="0" presId="urn:microsoft.com/office/officeart/2009/3/layout/RandomtoResultProcess"/>
    <dgm:cxn modelId="{101E3FBB-EBF9-4ED4-A76F-C4F5534C7E60}" type="presParOf" srcId="{D39B75D1-CC02-43E6-BBF4-5552ECDFC058}" destId="{602BEEAC-CDFC-469F-A686-93CB1E121AE6}" srcOrd="0" destOrd="0" presId="urn:microsoft.com/office/officeart/2009/3/layout/RandomtoResultProcess"/>
    <dgm:cxn modelId="{A4E8A226-34A7-43BC-8AAB-CF954B640DF1}" type="presParOf" srcId="{602BEEAC-CDFC-469F-A686-93CB1E121AE6}" destId="{56A5E3B7-EB58-41F7-BA63-C2D0D5DE1D05}" srcOrd="0" destOrd="0" presId="urn:microsoft.com/office/officeart/2009/3/layout/RandomtoResultProcess"/>
    <dgm:cxn modelId="{6427E340-ED87-4045-9F44-A55619EC0933}" type="presParOf" srcId="{602BEEAC-CDFC-469F-A686-93CB1E121AE6}" destId="{DBFBBF5C-C93C-4053-ABE8-F2D7A2B10365}" srcOrd="1" destOrd="0" presId="urn:microsoft.com/office/officeart/2009/3/layout/RandomtoResultProcess"/>
    <dgm:cxn modelId="{FC2B589F-64E2-4066-8084-E1AAB5DC9B77}" type="presParOf" srcId="{602BEEAC-CDFC-469F-A686-93CB1E121AE6}" destId="{0A7880E2-B661-404E-98A6-F91A3237A628}" srcOrd="2" destOrd="0" presId="urn:microsoft.com/office/officeart/2009/3/layout/RandomtoResultProcess"/>
    <dgm:cxn modelId="{EEFC64E8-596B-487C-8500-AA6DC8AD0ADE}" type="presParOf" srcId="{602BEEAC-CDFC-469F-A686-93CB1E121AE6}" destId="{0698889D-AD54-4E50-94F8-E2CE0F85A87B}" srcOrd="3" destOrd="0" presId="urn:microsoft.com/office/officeart/2009/3/layout/RandomtoResultProcess"/>
    <dgm:cxn modelId="{33409778-624D-4998-A57A-2B34068F22D5}" type="presParOf" srcId="{602BEEAC-CDFC-469F-A686-93CB1E121AE6}" destId="{403089A3-A8BC-4497-9A84-FEB35FBDAE98}" srcOrd="4" destOrd="0" presId="urn:microsoft.com/office/officeart/2009/3/layout/RandomtoResultProcess"/>
    <dgm:cxn modelId="{66C130D5-A074-4695-9555-30A8857A21CE}" type="presParOf" srcId="{602BEEAC-CDFC-469F-A686-93CB1E121AE6}" destId="{5E87CF28-2925-4985-9E0B-5EE1EFFB2C72}" srcOrd="5" destOrd="0" presId="urn:microsoft.com/office/officeart/2009/3/layout/RandomtoResultProcess"/>
    <dgm:cxn modelId="{10CFA82C-414B-4185-8FF4-969C358BE3B5}" type="presParOf" srcId="{602BEEAC-CDFC-469F-A686-93CB1E121AE6}" destId="{310F7D91-45FF-4EB2-9BAA-0C8580B137D4}" srcOrd="6" destOrd="0" presId="urn:microsoft.com/office/officeart/2009/3/layout/RandomtoResultProcess"/>
    <dgm:cxn modelId="{3C9BEFE9-4A90-470E-B151-E840DBC86E5B}" type="presParOf" srcId="{602BEEAC-CDFC-469F-A686-93CB1E121AE6}" destId="{A41CCF54-C8C1-4969-A026-367B58526235}" srcOrd="7" destOrd="0" presId="urn:microsoft.com/office/officeart/2009/3/layout/RandomtoResultProcess"/>
    <dgm:cxn modelId="{F53EC5B3-7167-4AF2-8EE6-F2990976C597}" type="presParOf" srcId="{602BEEAC-CDFC-469F-A686-93CB1E121AE6}" destId="{D649FAC8-AB6E-4847-AC05-7ED81245837E}" srcOrd="8" destOrd="0" presId="urn:microsoft.com/office/officeart/2009/3/layout/RandomtoResultProcess"/>
    <dgm:cxn modelId="{C4228ADF-269F-4061-938F-5480C1C4CFB9}" type="presParOf" srcId="{602BEEAC-CDFC-469F-A686-93CB1E121AE6}" destId="{BC40748A-593C-4301-B0D3-8BD3B0990193}" srcOrd="9" destOrd="0" presId="urn:microsoft.com/office/officeart/2009/3/layout/RandomtoResultProcess"/>
    <dgm:cxn modelId="{4B97AC63-4420-4DE0-BE99-43906AC547A8}" type="presParOf" srcId="{602BEEAC-CDFC-469F-A686-93CB1E121AE6}" destId="{7C6067A3-FAAA-4F3F-990A-BA0A2BDE8D0F}" srcOrd="10" destOrd="0" presId="urn:microsoft.com/office/officeart/2009/3/layout/RandomtoResultProcess"/>
    <dgm:cxn modelId="{A85E3DFD-F558-471B-AD3B-031CAFF62F8C}" type="presParOf" srcId="{602BEEAC-CDFC-469F-A686-93CB1E121AE6}" destId="{ACAEF782-8543-44B1-9B52-9F9B6457EAB7}" srcOrd="11" destOrd="0" presId="urn:microsoft.com/office/officeart/2009/3/layout/RandomtoResultProcess"/>
    <dgm:cxn modelId="{44FD83B4-1DC6-404B-B5B3-EC000996829C}" type="presParOf" srcId="{602BEEAC-CDFC-469F-A686-93CB1E121AE6}" destId="{293D8DDC-1F7F-49CB-AD00-57A210645E8A}" srcOrd="12" destOrd="0" presId="urn:microsoft.com/office/officeart/2009/3/layout/RandomtoResultProcess"/>
    <dgm:cxn modelId="{BCAADEA9-7EE7-41A7-9C17-C1B670A39119}" type="presParOf" srcId="{602BEEAC-CDFC-469F-A686-93CB1E121AE6}" destId="{96321634-C42C-46FD-A86C-3C968518A615}" srcOrd="13" destOrd="0" presId="urn:microsoft.com/office/officeart/2009/3/layout/RandomtoResultProcess"/>
    <dgm:cxn modelId="{C19570D7-5878-4D82-9C02-7537E6A63FFB}" type="presParOf" srcId="{602BEEAC-CDFC-469F-A686-93CB1E121AE6}" destId="{09542BC4-B2FC-4E6D-9401-0D6E10A4ECA9}" srcOrd="14" destOrd="0" presId="urn:microsoft.com/office/officeart/2009/3/layout/RandomtoResultProcess"/>
    <dgm:cxn modelId="{28C66C8D-90D5-49E0-89AE-9ECA0EC5AFF1}" type="presParOf" srcId="{602BEEAC-CDFC-469F-A686-93CB1E121AE6}" destId="{9400DEE4-65B9-48D8-81A4-459F8D9C3325}" srcOrd="15" destOrd="0" presId="urn:microsoft.com/office/officeart/2009/3/layout/RandomtoResultProcess"/>
    <dgm:cxn modelId="{D08A0443-C487-4397-9709-D379EAF3A11E}" type="presParOf" srcId="{602BEEAC-CDFC-469F-A686-93CB1E121AE6}" destId="{08188526-64C5-4033-85E2-14F8384DF02F}" srcOrd="16" destOrd="0" presId="urn:microsoft.com/office/officeart/2009/3/layout/RandomtoResultProcess"/>
    <dgm:cxn modelId="{F38040DE-F41E-4DB7-9A3F-9EEC124CAFC8}" type="presParOf" srcId="{602BEEAC-CDFC-469F-A686-93CB1E121AE6}" destId="{81739279-4B61-488C-9A8B-BC61AA24F19E}" srcOrd="17" destOrd="0" presId="urn:microsoft.com/office/officeart/2009/3/layout/RandomtoResultProcess"/>
    <dgm:cxn modelId="{C4D5577D-9FC9-47A9-863C-7DE842995EA7}" type="presParOf" srcId="{602BEEAC-CDFC-469F-A686-93CB1E121AE6}" destId="{E1110DF8-D77C-4B24-BCC7-1D54792E338B}" srcOrd="18" destOrd="0" presId="urn:microsoft.com/office/officeart/2009/3/layout/RandomtoResultProcess"/>
    <dgm:cxn modelId="{6ACBBE24-C29A-4747-9198-4D1A255405A1}" type="presParOf" srcId="{D39B75D1-CC02-43E6-BBF4-5552ECDFC058}" destId="{234739DA-D80E-46D8-B73F-A550C91983DF}" srcOrd="1" destOrd="0" presId="urn:microsoft.com/office/officeart/2009/3/layout/RandomtoResultProcess"/>
    <dgm:cxn modelId="{3E618FDB-5CB7-4516-B57C-8DC6B6A5DCD1}" type="presParOf" srcId="{234739DA-D80E-46D8-B73F-A550C91983DF}" destId="{0D0855A5-B892-4EE2-AA56-72E3C6D5127C}" srcOrd="0" destOrd="0" presId="urn:microsoft.com/office/officeart/2009/3/layout/RandomtoResultProcess"/>
    <dgm:cxn modelId="{65124AA9-59B4-4291-BAC0-9E3AA7119E7E}" type="presParOf" srcId="{234739DA-D80E-46D8-B73F-A550C91983DF}" destId="{A28733AE-9664-47ED-A87D-FF3A957096A0}" srcOrd="1" destOrd="0" presId="urn:microsoft.com/office/officeart/2009/3/layout/RandomtoResultProcess"/>
    <dgm:cxn modelId="{DF1988EF-AAF1-4C2D-9C58-A6D0C46AD10F}" type="presParOf" srcId="{D39B75D1-CC02-43E6-BBF4-5552ECDFC058}" destId="{09D764A2-8F03-4C68-B090-DA4A0780A501}" srcOrd="2" destOrd="0" presId="urn:microsoft.com/office/officeart/2009/3/layout/RandomtoResultProcess"/>
    <dgm:cxn modelId="{2AAD8657-17EF-4F23-803C-17D1E3C52FD8}" type="presParOf" srcId="{09D764A2-8F03-4C68-B090-DA4A0780A501}" destId="{65A16B6E-5176-4FA9-A9CB-A3B596F8CEA9}" srcOrd="0" destOrd="0" presId="urn:microsoft.com/office/officeart/2009/3/layout/RandomtoResultProcess"/>
    <dgm:cxn modelId="{67B6514F-3952-4AE5-B345-C2D46D009D2F}" type="presParOf" srcId="{09D764A2-8F03-4C68-B090-DA4A0780A501}" destId="{1D45EC13-F724-4CBA-974D-C6453879CD2E}" srcOrd="1" destOrd="0" presId="urn:microsoft.com/office/officeart/2009/3/layout/RandomtoResultProcess"/>
    <dgm:cxn modelId="{1D11BB7B-3064-44EF-BA81-46F33323838F}" type="presParOf" srcId="{D39B75D1-CC02-43E6-BBF4-5552ECDFC058}" destId="{BB563AEB-07DB-4ABB-961E-273D3E2F93FF}" srcOrd="3" destOrd="0" presId="urn:microsoft.com/office/officeart/2009/3/layout/RandomtoResultProcess"/>
    <dgm:cxn modelId="{181349B6-E349-4665-AB82-E73EA7C01510}" type="presParOf" srcId="{BB563AEB-07DB-4ABB-961E-273D3E2F93FF}" destId="{EF2BB9B3-1628-465C-8548-A4649F86CD7F}" srcOrd="0" destOrd="0" presId="urn:microsoft.com/office/officeart/2009/3/layout/RandomtoResultProcess"/>
    <dgm:cxn modelId="{BE142C4F-B6BF-4D9E-BC5C-98DF24F44377}" type="presParOf" srcId="{BB563AEB-07DB-4ABB-961E-273D3E2F93FF}" destId="{8238B2CA-3A0A-4100-BEB5-ED3C04980640}" srcOrd="1" destOrd="0" presId="urn:microsoft.com/office/officeart/2009/3/layout/RandomtoResultProcess"/>
    <dgm:cxn modelId="{7B03CFCE-F5C7-472E-9CD5-F2B60593E44D}" type="presParOf" srcId="{D39B75D1-CC02-43E6-BBF4-5552ECDFC058}" destId="{267B45A5-A6FD-4ACC-93B4-8F4D86944140}" srcOrd="4" destOrd="0" presId="urn:microsoft.com/office/officeart/2009/3/layout/RandomtoResultProcess"/>
    <dgm:cxn modelId="{B3FA9106-385D-4287-93FA-ED1366BD3B31}" type="presParOf" srcId="{267B45A5-A6FD-4ACC-93B4-8F4D86944140}" destId="{AFAEBA3D-4BE6-4A74-A8BD-1F1036318E26}" srcOrd="0" destOrd="0" presId="urn:microsoft.com/office/officeart/2009/3/layout/RandomtoResultProcess"/>
    <dgm:cxn modelId="{9A5EDD00-92E0-4FE1-BF05-D6444C13CE26}" type="presParOf" srcId="{267B45A5-A6FD-4ACC-93B4-8F4D86944140}" destId="{E3BC7136-8F75-40B6-9B45-5272FF164613}" srcOrd="1" destOrd="0" presId="urn:microsoft.com/office/officeart/2009/3/layout/RandomtoResultProcess"/>
    <dgm:cxn modelId="{97EC807F-C3C7-45C7-8003-A2A1B79EB6BF}" type="presParOf" srcId="{D39B75D1-CC02-43E6-BBF4-5552ECDFC058}" destId="{1A799594-0FD5-4EA8-80B2-062B6DC1D176}" srcOrd="5" destOrd="0" presId="urn:microsoft.com/office/officeart/2009/3/layout/RandomtoResultProcess"/>
    <dgm:cxn modelId="{5AE7958B-7E09-40C6-B49C-DA819861816D}" type="presParOf" srcId="{1A799594-0FD5-4EA8-80B2-062B6DC1D176}" destId="{E972C944-ABD3-4714-A035-250D072FE745}" srcOrd="0" destOrd="0" presId="urn:microsoft.com/office/officeart/2009/3/layout/RandomtoResultProcess"/>
    <dgm:cxn modelId="{E084088B-A459-4624-9480-F9B61C755EE4}" type="presParOf" srcId="{1A799594-0FD5-4EA8-80B2-062B6DC1D176}" destId="{C7ED21AA-A92C-492D-BE65-3B37909684CD}" srcOrd="1" destOrd="0" presId="urn:microsoft.com/office/officeart/2009/3/layout/RandomtoResultProcess"/>
    <dgm:cxn modelId="{B7FA82EB-4CEE-4245-8346-95FA95F5702D}" type="presParOf" srcId="{D39B75D1-CC02-43E6-BBF4-5552ECDFC058}" destId="{B0F26D2C-D8CE-4200-88A6-C7072E6EE89E}" srcOrd="6" destOrd="0" presId="urn:microsoft.com/office/officeart/2009/3/layout/RandomtoResultProcess"/>
    <dgm:cxn modelId="{8F49FD81-58FE-4ADF-B957-588C89B874BE}" type="presParOf" srcId="{B0F26D2C-D8CE-4200-88A6-C7072E6EE89E}" destId="{AD957C75-4193-4A55-A873-6E0982CDF696}" srcOrd="0" destOrd="0" presId="urn:microsoft.com/office/officeart/2009/3/layout/RandomtoResultProcess"/>
    <dgm:cxn modelId="{7BD8667D-5AF0-4077-98E5-F13231402C87}" type="presParOf" srcId="{B0F26D2C-D8CE-4200-88A6-C7072E6EE89E}" destId="{FE18D208-53F0-4055-822A-C8FFB51B17E4}" srcOrd="1" destOrd="0" presId="urn:microsoft.com/office/officeart/2009/3/layout/RandomtoResultProcess"/>
    <dgm:cxn modelId="{3E28F9FE-5DC1-41DE-B329-821591C32071}" type="presParOf" srcId="{D39B75D1-CC02-43E6-BBF4-5552ECDFC058}" destId="{28645F66-6BE6-4E53-B91D-97FE45547C8E}" srcOrd="7" destOrd="0" presId="urn:microsoft.com/office/officeart/2009/3/layout/RandomtoResultProcess"/>
    <dgm:cxn modelId="{0B6D8AE3-B0E0-46BD-9698-DCE6E105486A}" type="presParOf" srcId="{28645F66-6BE6-4E53-B91D-97FE45547C8E}" destId="{0A78832F-DF8C-449F-BCF1-E9B78BEB4D88}" srcOrd="0" destOrd="0" presId="urn:microsoft.com/office/officeart/2009/3/layout/RandomtoResultProcess"/>
    <dgm:cxn modelId="{AB9CB5AE-85CE-4EDC-8732-5CB74D6F30EA}" type="presParOf" srcId="{28645F66-6BE6-4E53-B91D-97FE45547C8E}" destId="{29CBDDCD-056D-4739-A331-0D500DD69A76}" srcOrd="1" destOrd="0" presId="urn:microsoft.com/office/officeart/2009/3/layout/RandomtoResultProcess"/>
    <dgm:cxn modelId="{842A3B0F-AF46-4501-B3C6-3ED92D5AD28D}" type="presParOf" srcId="{D39B75D1-CC02-43E6-BBF4-5552ECDFC058}" destId="{19291651-0D28-4D18-9CF6-9042BE799AEB}" srcOrd="8" destOrd="0" presId="urn:microsoft.com/office/officeart/2009/3/layout/RandomtoResultProcess"/>
    <dgm:cxn modelId="{83386616-B966-4788-BCF8-5314858A11A7}" type="presParOf" srcId="{19291651-0D28-4D18-9CF6-9042BE799AEB}" destId="{3845197B-9A36-4371-9AEB-4E28A8D62089}" srcOrd="0" destOrd="0" presId="urn:microsoft.com/office/officeart/2009/3/layout/RandomtoResultProcess"/>
    <dgm:cxn modelId="{DB0EBF6C-E933-4C8D-8DA9-1A205A3B0162}" type="presParOf" srcId="{19291651-0D28-4D18-9CF6-9042BE799AEB}" destId="{81A7CA52-9CB0-4118-85B8-18D4F7F3AE53}" srcOrd="1" destOrd="0" presId="urn:microsoft.com/office/officeart/2009/3/layout/RandomtoResult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2DA6EE2C-2F23-463E-828C-5B4F217A3FB2}" type="doc">
      <dgm:prSet loTypeId="urn:microsoft.com/office/officeart/2005/8/layout/vProcess5" loCatId="process" qsTypeId="urn:microsoft.com/office/officeart/2005/8/quickstyle/simple1" qsCatId="simple" csTypeId="urn:microsoft.com/office/officeart/2005/8/colors/colorful4" csCatId="colorful"/>
      <dgm:spPr/>
      <dgm:t>
        <a:bodyPr/>
        <a:lstStyle/>
        <a:p>
          <a:endParaRPr lang="it-IT"/>
        </a:p>
      </dgm:t>
    </dgm:pt>
    <dgm:pt modelId="{0375E69D-D6A2-4C80-8EC9-9EF9C383B12D}">
      <dgm:prSet/>
      <dgm:spPr/>
      <dgm:t>
        <a:bodyPr/>
        <a:lstStyle/>
        <a:p>
          <a:pPr rtl="0"/>
          <a:r>
            <a:rPr lang="it-IT" smtClean="0"/>
            <a:t>Corte cost. 309 del 16.10.1997</a:t>
          </a:r>
          <a:endParaRPr lang="it-IT"/>
        </a:p>
      </dgm:t>
    </dgm:pt>
    <dgm:pt modelId="{378409CF-5118-40E1-80ED-2BB5E7C4E601}" type="parTrans" cxnId="{720A8F76-4623-43C9-926F-671282983864}">
      <dgm:prSet/>
      <dgm:spPr/>
      <dgm:t>
        <a:bodyPr/>
        <a:lstStyle/>
        <a:p>
          <a:endParaRPr lang="it-IT"/>
        </a:p>
      </dgm:t>
    </dgm:pt>
    <dgm:pt modelId="{9D5C2637-AEEC-4D26-9E9D-5CC965A29940}" type="sibTrans" cxnId="{720A8F76-4623-43C9-926F-671282983864}">
      <dgm:prSet/>
      <dgm:spPr/>
      <dgm:t>
        <a:bodyPr/>
        <a:lstStyle/>
        <a:p>
          <a:endParaRPr lang="it-IT"/>
        </a:p>
      </dgm:t>
    </dgm:pt>
    <dgm:pt modelId="{1DB131A8-A016-4B18-B147-8591886AB46E}">
      <dgm:prSet/>
      <dgm:spPr/>
      <dgm:t>
        <a:bodyPr/>
        <a:lstStyle/>
        <a:p>
          <a:pPr rtl="0"/>
          <a:r>
            <a:rPr lang="it-IT" smtClean="0"/>
            <a:t>Non viola art. 39 perché EO deriva da art. 40 co 4 TU 165</a:t>
          </a:r>
          <a:endParaRPr lang="it-IT"/>
        </a:p>
      </dgm:t>
    </dgm:pt>
    <dgm:pt modelId="{5AD71497-5007-413E-A8C9-62A57ECFDB87}" type="parTrans" cxnId="{088A3B3D-8786-4B9D-81E5-8E2355F5A956}">
      <dgm:prSet/>
      <dgm:spPr/>
      <dgm:t>
        <a:bodyPr/>
        <a:lstStyle/>
        <a:p>
          <a:endParaRPr lang="it-IT"/>
        </a:p>
      </dgm:t>
    </dgm:pt>
    <dgm:pt modelId="{570E2579-E26B-4FB8-874D-C5D162CEF1AA}" type="sibTrans" cxnId="{088A3B3D-8786-4B9D-81E5-8E2355F5A956}">
      <dgm:prSet/>
      <dgm:spPr/>
      <dgm:t>
        <a:bodyPr/>
        <a:lstStyle/>
        <a:p>
          <a:endParaRPr lang="it-IT"/>
        </a:p>
      </dgm:t>
    </dgm:pt>
    <dgm:pt modelId="{63668D8D-05D9-4149-830B-FEB8250CEC06}">
      <dgm:prSet/>
      <dgm:spPr/>
      <dgm:t>
        <a:bodyPr/>
        <a:lstStyle/>
        <a:p>
          <a:pPr rtl="0"/>
          <a:r>
            <a:rPr lang="it-IT" smtClean="0"/>
            <a:t>Le pubbliche amministrazioni adempiono agli obblighi assunti con i contratti collettivi nazionali o integrativi dalla data della sottoscrizione definitiva e ne assicurano l'osservanza nelle forme previste dai rispettivi ordinamenti.</a:t>
          </a:r>
          <a:endParaRPr lang="it-IT"/>
        </a:p>
      </dgm:t>
    </dgm:pt>
    <dgm:pt modelId="{DD14F7C0-876F-4A36-B191-3473C23BC9E4}" type="parTrans" cxnId="{320990F0-ACB1-416F-8FB9-E75AF909BD59}">
      <dgm:prSet/>
      <dgm:spPr/>
      <dgm:t>
        <a:bodyPr/>
        <a:lstStyle/>
        <a:p>
          <a:endParaRPr lang="it-IT"/>
        </a:p>
      </dgm:t>
    </dgm:pt>
    <dgm:pt modelId="{279307B3-3DE8-4DF7-8EF7-E64ECDD004D5}" type="sibTrans" cxnId="{320990F0-ACB1-416F-8FB9-E75AF909BD59}">
      <dgm:prSet/>
      <dgm:spPr/>
      <dgm:t>
        <a:bodyPr/>
        <a:lstStyle/>
        <a:p>
          <a:endParaRPr lang="it-IT"/>
        </a:p>
      </dgm:t>
    </dgm:pt>
    <dgm:pt modelId="{090FF48A-4946-4A99-9F99-484E54C0579C}" type="pres">
      <dgm:prSet presAssocID="{2DA6EE2C-2F23-463E-828C-5B4F217A3FB2}" presName="outerComposite" presStyleCnt="0">
        <dgm:presLayoutVars>
          <dgm:chMax val="5"/>
          <dgm:dir/>
          <dgm:resizeHandles val="exact"/>
        </dgm:presLayoutVars>
      </dgm:prSet>
      <dgm:spPr/>
      <dgm:t>
        <a:bodyPr/>
        <a:lstStyle/>
        <a:p>
          <a:endParaRPr lang="it-IT"/>
        </a:p>
      </dgm:t>
    </dgm:pt>
    <dgm:pt modelId="{4549FBE3-310C-4F74-8178-8A14E160684C}" type="pres">
      <dgm:prSet presAssocID="{2DA6EE2C-2F23-463E-828C-5B4F217A3FB2}" presName="dummyMaxCanvas" presStyleCnt="0">
        <dgm:presLayoutVars/>
      </dgm:prSet>
      <dgm:spPr/>
    </dgm:pt>
    <dgm:pt modelId="{58B1AD26-7ADB-4853-A2F1-F9286953A72F}" type="pres">
      <dgm:prSet presAssocID="{2DA6EE2C-2F23-463E-828C-5B4F217A3FB2}" presName="ThreeNodes_1" presStyleLbl="node1" presStyleIdx="0" presStyleCnt="3">
        <dgm:presLayoutVars>
          <dgm:bulletEnabled val="1"/>
        </dgm:presLayoutVars>
      </dgm:prSet>
      <dgm:spPr/>
      <dgm:t>
        <a:bodyPr/>
        <a:lstStyle/>
        <a:p>
          <a:endParaRPr lang="it-IT"/>
        </a:p>
      </dgm:t>
    </dgm:pt>
    <dgm:pt modelId="{A43FAB80-4CAC-47A7-BA7B-AF53BB3D836F}" type="pres">
      <dgm:prSet presAssocID="{2DA6EE2C-2F23-463E-828C-5B4F217A3FB2}" presName="ThreeNodes_2" presStyleLbl="node1" presStyleIdx="1" presStyleCnt="3">
        <dgm:presLayoutVars>
          <dgm:bulletEnabled val="1"/>
        </dgm:presLayoutVars>
      </dgm:prSet>
      <dgm:spPr/>
      <dgm:t>
        <a:bodyPr/>
        <a:lstStyle/>
        <a:p>
          <a:endParaRPr lang="it-IT"/>
        </a:p>
      </dgm:t>
    </dgm:pt>
    <dgm:pt modelId="{62738C41-0C45-40AF-817D-150A0AB5B7D5}" type="pres">
      <dgm:prSet presAssocID="{2DA6EE2C-2F23-463E-828C-5B4F217A3FB2}" presName="ThreeNodes_3" presStyleLbl="node1" presStyleIdx="2" presStyleCnt="3">
        <dgm:presLayoutVars>
          <dgm:bulletEnabled val="1"/>
        </dgm:presLayoutVars>
      </dgm:prSet>
      <dgm:spPr/>
      <dgm:t>
        <a:bodyPr/>
        <a:lstStyle/>
        <a:p>
          <a:endParaRPr lang="it-IT"/>
        </a:p>
      </dgm:t>
    </dgm:pt>
    <dgm:pt modelId="{CBA96611-F15C-4F63-B25F-227E33EE4471}" type="pres">
      <dgm:prSet presAssocID="{2DA6EE2C-2F23-463E-828C-5B4F217A3FB2}" presName="ThreeConn_1-2" presStyleLbl="fgAccFollowNode1" presStyleIdx="0" presStyleCnt="2">
        <dgm:presLayoutVars>
          <dgm:bulletEnabled val="1"/>
        </dgm:presLayoutVars>
      </dgm:prSet>
      <dgm:spPr/>
      <dgm:t>
        <a:bodyPr/>
        <a:lstStyle/>
        <a:p>
          <a:endParaRPr lang="it-IT"/>
        </a:p>
      </dgm:t>
    </dgm:pt>
    <dgm:pt modelId="{E3AD3027-8674-4AB5-9FF9-992E7BFD18DE}" type="pres">
      <dgm:prSet presAssocID="{2DA6EE2C-2F23-463E-828C-5B4F217A3FB2}" presName="ThreeConn_2-3" presStyleLbl="fgAccFollowNode1" presStyleIdx="1" presStyleCnt="2">
        <dgm:presLayoutVars>
          <dgm:bulletEnabled val="1"/>
        </dgm:presLayoutVars>
      </dgm:prSet>
      <dgm:spPr/>
      <dgm:t>
        <a:bodyPr/>
        <a:lstStyle/>
        <a:p>
          <a:endParaRPr lang="it-IT"/>
        </a:p>
      </dgm:t>
    </dgm:pt>
    <dgm:pt modelId="{324480FF-003C-4ADD-975C-75C24D477678}" type="pres">
      <dgm:prSet presAssocID="{2DA6EE2C-2F23-463E-828C-5B4F217A3FB2}" presName="ThreeNodes_1_text" presStyleLbl="node1" presStyleIdx="2" presStyleCnt="3">
        <dgm:presLayoutVars>
          <dgm:bulletEnabled val="1"/>
        </dgm:presLayoutVars>
      </dgm:prSet>
      <dgm:spPr/>
      <dgm:t>
        <a:bodyPr/>
        <a:lstStyle/>
        <a:p>
          <a:endParaRPr lang="it-IT"/>
        </a:p>
      </dgm:t>
    </dgm:pt>
    <dgm:pt modelId="{077D6635-41EE-48A0-A16F-E55F085DB300}" type="pres">
      <dgm:prSet presAssocID="{2DA6EE2C-2F23-463E-828C-5B4F217A3FB2}" presName="ThreeNodes_2_text" presStyleLbl="node1" presStyleIdx="2" presStyleCnt="3">
        <dgm:presLayoutVars>
          <dgm:bulletEnabled val="1"/>
        </dgm:presLayoutVars>
      </dgm:prSet>
      <dgm:spPr/>
      <dgm:t>
        <a:bodyPr/>
        <a:lstStyle/>
        <a:p>
          <a:endParaRPr lang="it-IT"/>
        </a:p>
      </dgm:t>
    </dgm:pt>
    <dgm:pt modelId="{13675E7B-C027-4DBB-A177-12BD2E156463}" type="pres">
      <dgm:prSet presAssocID="{2DA6EE2C-2F23-463E-828C-5B4F217A3FB2}" presName="ThreeNodes_3_text" presStyleLbl="node1" presStyleIdx="2" presStyleCnt="3">
        <dgm:presLayoutVars>
          <dgm:bulletEnabled val="1"/>
        </dgm:presLayoutVars>
      </dgm:prSet>
      <dgm:spPr/>
      <dgm:t>
        <a:bodyPr/>
        <a:lstStyle/>
        <a:p>
          <a:endParaRPr lang="it-IT"/>
        </a:p>
      </dgm:t>
    </dgm:pt>
  </dgm:ptLst>
  <dgm:cxnLst>
    <dgm:cxn modelId="{22411043-AEE3-4E22-80DC-14420730783A}" type="presOf" srcId="{1DB131A8-A016-4B18-B147-8591886AB46E}" destId="{A43FAB80-4CAC-47A7-BA7B-AF53BB3D836F}" srcOrd="0" destOrd="0" presId="urn:microsoft.com/office/officeart/2005/8/layout/vProcess5"/>
    <dgm:cxn modelId="{6C5B65DF-ABFF-4BDF-BDEE-DAABA66B647E}" type="presOf" srcId="{2DA6EE2C-2F23-463E-828C-5B4F217A3FB2}" destId="{090FF48A-4946-4A99-9F99-484E54C0579C}" srcOrd="0" destOrd="0" presId="urn:microsoft.com/office/officeart/2005/8/layout/vProcess5"/>
    <dgm:cxn modelId="{F3ADE041-747F-4D7C-BD7F-40DCFCA3B76A}" type="presOf" srcId="{0375E69D-D6A2-4C80-8EC9-9EF9C383B12D}" destId="{58B1AD26-7ADB-4853-A2F1-F9286953A72F}" srcOrd="0" destOrd="0" presId="urn:microsoft.com/office/officeart/2005/8/layout/vProcess5"/>
    <dgm:cxn modelId="{088A3B3D-8786-4B9D-81E5-8E2355F5A956}" srcId="{2DA6EE2C-2F23-463E-828C-5B4F217A3FB2}" destId="{1DB131A8-A016-4B18-B147-8591886AB46E}" srcOrd="1" destOrd="0" parTransId="{5AD71497-5007-413E-A8C9-62A57ECFDB87}" sibTransId="{570E2579-E26B-4FB8-874D-C5D162CEF1AA}"/>
    <dgm:cxn modelId="{2CC10511-746E-4FC4-99AA-9F6992FAB99C}" type="presOf" srcId="{1DB131A8-A016-4B18-B147-8591886AB46E}" destId="{077D6635-41EE-48A0-A16F-E55F085DB300}" srcOrd="1" destOrd="0" presId="urn:microsoft.com/office/officeart/2005/8/layout/vProcess5"/>
    <dgm:cxn modelId="{E6381111-6B0A-40F6-A68C-939F8988AD63}" type="presOf" srcId="{570E2579-E26B-4FB8-874D-C5D162CEF1AA}" destId="{E3AD3027-8674-4AB5-9FF9-992E7BFD18DE}" srcOrd="0" destOrd="0" presId="urn:microsoft.com/office/officeart/2005/8/layout/vProcess5"/>
    <dgm:cxn modelId="{720A8F76-4623-43C9-926F-671282983864}" srcId="{2DA6EE2C-2F23-463E-828C-5B4F217A3FB2}" destId="{0375E69D-D6A2-4C80-8EC9-9EF9C383B12D}" srcOrd="0" destOrd="0" parTransId="{378409CF-5118-40E1-80ED-2BB5E7C4E601}" sibTransId="{9D5C2637-AEEC-4D26-9E9D-5CC965A29940}"/>
    <dgm:cxn modelId="{320990F0-ACB1-416F-8FB9-E75AF909BD59}" srcId="{2DA6EE2C-2F23-463E-828C-5B4F217A3FB2}" destId="{63668D8D-05D9-4149-830B-FEB8250CEC06}" srcOrd="2" destOrd="0" parTransId="{DD14F7C0-876F-4A36-B191-3473C23BC9E4}" sibTransId="{279307B3-3DE8-4DF7-8EF7-E64ECDD004D5}"/>
    <dgm:cxn modelId="{607F0DD3-6ED6-44AA-8A1B-37F5D27BE541}" type="presOf" srcId="{0375E69D-D6A2-4C80-8EC9-9EF9C383B12D}" destId="{324480FF-003C-4ADD-975C-75C24D477678}" srcOrd="1" destOrd="0" presId="urn:microsoft.com/office/officeart/2005/8/layout/vProcess5"/>
    <dgm:cxn modelId="{60E385E3-7780-4137-B6C2-387495751C73}" type="presOf" srcId="{9D5C2637-AEEC-4D26-9E9D-5CC965A29940}" destId="{CBA96611-F15C-4F63-B25F-227E33EE4471}" srcOrd="0" destOrd="0" presId="urn:microsoft.com/office/officeart/2005/8/layout/vProcess5"/>
    <dgm:cxn modelId="{44BC18CC-B1A2-40FE-88AE-B64C6DB84D31}" type="presOf" srcId="{63668D8D-05D9-4149-830B-FEB8250CEC06}" destId="{13675E7B-C027-4DBB-A177-12BD2E156463}" srcOrd="1" destOrd="0" presId="urn:microsoft.com/office/officeart/2005/8/layout/vProcess5"/>
    <dgm:cxn modelId="{8EE3639D-685C-46C2-81FB-D1226D49769C}" type="presOf" srcId="{63668D8D-05D9-4149-830B-FEB8250CEC06}" destId="{62738C41-0C45-40AF-817D-150A0AB5B7D5}" srcOrd="0" destOrd="0" presId="urn:microsoft.com/office/officeart/2005/8/layout/vProcess5"/>
    <dgm:cxn modelId="{8367516F-9C04-4C76-B2B6-6FA202829DA8}" type="presParOf" srcId="{090FF48A-4946-4A99-9F99-484E54C0579C}" destId="{4549FBE3-310C-4F74-8178-8A14E160684C}" srcOrd="0" destOrd="0" presId="urn:microsoft.com/office/officeart/2005/8/layout/vProcess5"/>
    <dgm:cxn modelId="{3E0D4F23-6454-4D69-9170-66AEC8C8E4E5}" type="presParOf" srcId="{090FF48A-4946-4A99-9F99-484E54C0579C}" destId="{58B1AD26-7ADB-4853-A2F1-F9286953A72F}" srcOrd="1" destOrd="0" presId="urn:microsoft.com/office/officeart/2005/8/layout/vProcess5"/>
    <dgm:cxn modelId="{EB5EC416-28B0-42C0-852F-B06EC2A3373E}" type="presParOf" srcId="{090FF48A-4946-4A99-9F99-484E54C0579C}" destId="{A43FAB80-4CAC-47A7-BA7B-AF53BB3D836F}" srcOrd="2" destOrd="0" presId="urn:microsoft.com/office/officeart/2005/8/layout/vProcess5"/>
    <dgm:cxn modelId="{8C009DE3-7610-4B32-AAD6-D6E709BAAB35}" type="presParOf" srcId="{090FF48A-4946-4A99-9F99-484E54C0579C}" destId="{62738C41-0C45-40AF-817D-150A0AB5B7D5}" srcOrd="3" destOrd="0" presId="urn:microsoft.com/office/officeart/2005/8/layout/vProcess5"/>
    <dgm:cxn modelId="{3C52D228-3CB8-4DE1-B0EA-818540F9AC84}" type="presParOf" srcId="{090FF48A-4946-4A99-9F99-484E54C0579C}" destId="{CBA96611-F15C-4F63-B25F-227E33EE4471}" srcOrd="4" destOrd="0" presId="urn:microsoft.com/office/officeart/2005/8/layout/vProcess5"/>
    <dgm:cxn modelId="{850CB6EA-9389-41EE-8894-121E4CBF3230}" type="presParOf" srcId="{090FF48A-4946-4A99-9F99-484E54C0579C}" destId="{E3AD3027-8674-4AB5-9FF9-992E7BFD18DE}" srcOrd="5" destOrd="0" presId="urn:microsoft.com/office/officeart/2005/8/layout/vProcess5"/>
    <dgm:cxn modelId="{3BEEA9F5-DBD9-4DB9-981C-257167C18B42}" type="presParOf" srcId="{090FF48A-4946-4A99-9F99-484E54C0579C}" destId="{324480FF-003C-4ADD-975C-75C24D477678}" srcOrd="6" destOrd="0" presId="urn:microsoft.com/office/officeart/2005/8/layout/vProcess5"/>
    <dgm:cxn modelId="{4295C618-AA13-42EC-8939-9C3B43304502}" type="presParOf" srcId="{090FF48A-4946-4A99-9F99-484E54C0579C}" destId="{077D6635-41EE-48A0-A16F-E55F085DB300}" srcOrd="7" destOrd="0" presId="urn:microsoft.com/office/officeart/2005/8/layout/vProcess5"/>
    <dgm:cxn modelId="{EF1C9F21-22C4-42EE-80EA-14CADD20673F}" type="presParOf" srcId="{090FF48A-4946-4A99-9F99-484E54C0579C}" destId="{13675E7B-C027-4DBB-A177-12BD2E156463}"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2BDD894-BABF-472A-869A-9BC1CFDEE6B3}" type="doc">
      <dgm:prSet loTypeId="urn:microsoft.com/office/officeart/2009/3/layout/DescendingProcess" loCatId="process" qsTypeId="urn:microsoft.com/office/officeart/2005/8/quickstyle/simple1" qsCatId="simple" csTypeId="urn:microsoft.com/office/officeart/2005/8/colors/accent1_2" csCatId="accent1" phldr="1"/>
      <dgm:spPr/>
      <dgm:t>
        <a:bodyPr/>
        <a:lstStyle/>
        <a:p>
          <a:endParaRPr lang="it-IT"/>
        </a:p>
      </dgm:t>
    </dgm:pt>
    <dgm:pt modelId="{F45EA229-E42C-4E1D-B76E-6847D2D9A02E}">
      <dgm:prSet/>
      <dgm:spPr/>
      <dgm:t>
        <a:bodyPr/>
        <a:lstStyle/>
        <a:p>
          <a:pPr rtl="0"/>
          <a:r>
            <a:rPr lang="it-IT" b="1" dirty="0" smtClean="0">
              <a:solidFill>
                <a:srgbClr val="FF0000"/>
              </a:solidFill>
            </a:rPr>
            <a:t>Mancata registrazione dei sindacati</a:t>
          </a:r>
          <a:endParaRPr lang="it-IT" b="1" dirty="0">
            <a:solidFill>
              <a:srgbClr val="FF0000"/>
            </a:solidFill>
          </a:endParaRPr>
        </a:p>
      </dgm:t>
    </dgm:pt>
    <dgm:pt modelId="{AED5346F-6901-4078-9080-2EE547C7AF52}" type="parTrans" cxnId="{FBA2A128-E725-4065-8C99-D31F7A9A0481}">
      <dgm:prSet/>
      <dgm:spPr/>
      <dgm:t>
        <a:bodyPr/>
        <a:lstStyle/>
        <a:p>
          <a:endParaRPr lang="it-IT"/>
        </a:p>
      </dgm:t>
    </dgm:pt>
    <dgm:pt modelId="{F40C79CB-CA3F-411B-9D25-550E40E637B5}" type="sibTrans" cxnId="{FBA2A128-E725-4065-8C99-D31F7A9A0481}">
      <dgm:prSet/>
      <dgm:spPr/>
      <dgm:t>
        <a:bodyPr/>
        <a:lstStyle/>
        <a:p>
          <a:endParaRPr lang="it-IT"/>
        </a:p>
      </dgm:t>
    </dgm:pt>
    <dgm:pt modelId="{A8997186-BD29-4D83-89F7-E1C808AE75A0}">
      <dgm:prSet/>
      <dgm:spPr/>
      <dgm:t>
        <a:bodyPr/>
        <a:lstStyle/>
        <a:p>
          <a:pPr rtl="0"/>
          <a:r>
            <a:rPr lang="it-IT" b="1" dirty="0" smtClean="0">
              <a:solidFill>
                <a:srgbClr val="FF0000"/>
              </a:solidFill>
            </a:rPr>
            <a:t>Mancata personalità giuridica</a:t>
          </a:r>
          <a:endParaRPr lang="it-IT" b="1" dirty="0">
            <a:solidFill>
              <a:srgbClr val="FF0000"/>
            </a:solidFill>
          </a:endParaRPr>
        </a:p>
      </dgm:t>
    </dgm:pt>
    <dgm:pt modelId="{3B4D48F7-970F-45B0-BB03-248189268FC7}" type="parTrans" cxnId="{37952C2E-D9B2-4085-970B-7FB9702EDA9C}">
      <dgm:prSet/>
      <dgm:spPr/>
      <dgm:t>
        <a:bodyPr/>
        <a:lstStyle/>
        <a:p>
          <a:endParaRPr lang="it-IT"/>
        </a:p>
      </dgm:t>
    </dgm:pt>
    <dgm:pt modelId="{75E7B092-D874-4481-A586-E68766AD10F7}" type="sibTrans" cxnId="{37952C2E-D9B2-4085-970B-7FB9702EDA9C}">
      <dgm:prSet/>
      <dgm:spPr/>
      <dgm:t>
        <a:bodyPr/>
        <a:lstStyle/>
        <a:p>
          <a:endParaRPr lang="it-IT"/>
        </a:p>
      </dgm:t>
    </dgm:pt>
    <dgm:pt modelId="{1E906D27-850B-47B7-A28C-C79A5426DC79}">
      <dgm:prSet/>
      <dgm:spPr/>
      <dgm:t>
        <a:bodyPr/>
        <a:lstStyle/>
        <a:p>
          <a:pPr rtl="0"/>
          <a:r>
            <a:rPr lang="it-IT" b="1" dirty="0" smtClean="0">
              <a:solidFill>
                <a:srgbClr val="FF0000"/>
              </a:solidFill>
            </a:rPr>
            <a:t>Sindacato è un’associazione non riconosciuta di diritto privato</a:t>
          </a:r>
          <a:endParaRPr lang="it-IT" b="1" dirty="0">
            <a:solidFill>
              <a:srgbClr val="FF0000"/>
            </a:solidFill>
          </a:endParaRPr>
        </a:p>
      </dgm:t>
    </dgm:pt>
    <dgm:pt modelId="{359C4631-EE36-4050-86A4-22340AFB9757}" type="parTrans" cxnId="{A70F7085-2916-4B9A-A370-6A9FE493AB8E}">
      <dgm:prSet/>
      <dgm:spPr/>
      <dgm:t>
        <a:bodyPr/>
        <a:lstStyle/>
        <a:p>
          <a:endParaRPr lang="it-IT"/>
        </a:p>
      </dgm:t>
    </dgm:pt>
    <dgm:pt modelId="{86D2438E-6BBF-4C89-85A3-81715752EB8D}" type="sibTrans" cxnId="{A70F7085-2916-4B9A-A370-6A9FE493AB8E}">
      <dgm:prSet/>
      <dgm:spPr/>
      <dgm:t>
        <a:bodyPr/>
        <a:lstStyle/>
        <a:p>
          <a:endParaRPr lang="it-IT"/>
        </a:p>
      </dgm:t>
    </dgm:pt>
    <dgm:pt modelId="{21A39777-DBB3-4D71-B7F2-7B7466FC8E0A}">
      <dgm:prSet/>
      <dgm:spPr/>
      <dgm:t>
        <a:bodyPr/>
        <a:lstStyle/>
        <a:p>
          <a:pPr rtl="0"/>
          <a:r>
            <a:rPr lang="it-IT" b="1" dirty="0" smtClean="0">
              <a:solidFill>
                <a:srgbClr val="FF0000"/>
              </a:solidFill>
            </a:rPr>
            <a:t>Il CC è un contratto di diritto comune</a:t>
          </a:r>
          <a:endParaRPr lang="it-IT" b="1" dirty="0">
            <a:solidFill>
              <a:srgbClr val="FF0000"/>
            </a:solidFill>
          </a:endParaRPr>
        </a:p>
      </dgm:t>
    </dgm:pt>
    <dgm:pt modelId="{ADB49CD4-64CB-4130-936D-426D0BAC713B}" type="parTrans" cxnId="{328D2300-33C1-4CEB-B807-CEF4A0026A51}">
      <dgm:prSet/>
      <dgm:spPr/>
      <dgm:t>
        <a:bodyPr/>
        <a:lstStyle/>
        <a:p>
          <a:endParaRPr lang="it-IT"/>
        </a:p>
      </dgm:t>
    </dgm:pt>
    <dgm:pt modelId="{1FF79D11-1DD4-4D08-B59C-E2E7F1E33EDD}" type="sibTrans" cxnId="{328D2300-33C1-4CEB-B807-CEF4A0026A51}">
      <dgm:prSet/>
      <dgm:spPr/>
      <dgm:t>
        <a:bodyPr/>
        <a:lstStyle/>
        <a:p>
          <a:endParaRPr lang="it-IT"/>
        </a:p>
      </dgm:t>
    </dgm:pt>
    <dgm:pt modelId="{7F473898-1B38-488B-A326-4A870132231B}" type="pres">
      <dgm:prSet presAssocID="{32BDD894-BABF-472A-869A-9BC1CFDEE6B3}" presName="Name0" presStyleCnt="0">
        <dgm:presLayoutVars>
          <dgm:chMax val="7"/>
          <dgm:chPref val="5"/>
        </dgm:presLayoutVars>
      </dgm:prSet>
      <dgm:spPr/>
    </dgm:pt>
    <dgm:pt modelId="{D659DE92-A92F-42DF-A94A-D18C3D1A9401}" type="pres">
      <dgm:prSet presAssocID="{32BDD894-BABF-472A-869A-9BC1CFDEE6B3}" presName="arrowNode" presStyleLbl="node1" presStyleIdx="0" presStyleCnt="1"/>
      <dgm:spPr/>
    </dgm:pt>
    <dgm:pt modelId="{C5C06C59-83A3-4C36-80BA-F450770AF4F1}" type="pres">
      <dgm:prSet presAssocID="{F45EA229-E42C-4E1D-B76E-6847D2D9A02E}" presName="txNode1" presStyleLbl="revTx" presStyleIdx="0" presStyleCnt="4" custScaleX="183509" custLinFactNeighborX="-50308">
        <dgm:presLayoutVars>
          <dgm:bulletEnabled val="1"/>
        </dgm:presLayoutVars>
      </dgm:prSet>
      <dgm:spPr/>
    </dgm:pt>
    <dgm:pt modelId="{FC27C5A5-7B20-4A2F-84D8-3D88725BBD12}" type="pres">
      <dgm:prSet presAssocID="{A8997186-BD29-4D83-89F7-E1C808AE75A0}" presName="txNode2" presStyleLbl="revTx" presStyleIdx="1" presStyleCnt="4" custScaleX="163693" custLinFactNeighborX="32176" custLinFactNeighborY="5051">
        <dgm:presLayoutVars>
          <dgm:bulletEnabled val="1"/>
        </dgm:presLayoutVars>
      </dgm:prSet>
      <dgm:spPr/>
    </dgm:pt>
    <dgm:pt modelId="{C3A4B3E8-4608-44BB-8EB2-615504BF7EA8}" type="pres">
      <dgm:prSet presAssocID="{75E7B092-D874-4481-A586-E68766AD10F7}" presName="dotNode2" presStyleCnt="0"/>
      <dgm:spPr/>
    </dgm:pt>
    <dgm:pt modelId="{48F09FB1-4364-4B46-8033-CE63E8E06CF5}" type="pres">
      <dgm:prSet presAssocID="{75E7B092-D874-4481-A586-E68766AD10F7}" presName="dotRepeatNode" presStyleLbl="fgShp" presStyleIdx="0" presStyleCnt="2"/>
      <dgm:spPr/>
    </dgm:pt>
    <dgm:pt modelId="{6F488657-6E4E-4C2B-AA4C-58B5F1451B59}" type="pres">
      <dgm:prSet presAssocID="{1E906D27-850B-47B7-A28C-C79A5426DC79}" presName="txNode3" presStyleLbl="revTx" presStyleIdx="2" presStyleCnt="4" custScaleX="220731" custLinFactNeighborX="-51433">
        <dgm:presLayoutVars>
          <dgm:bulletEnabled val="1"/>
        </dgm:presLayoutVars>
      </dgm:prSet>
      <dgm:spPr/>
    </dgm:pt>
    <dgm:pt modelId="{D137B8B4-2145-49C2-8E96-914D5793DEFD}" type="pres">
      <dgm:prSet presAssocID="{86D2438E-6BBF-4C89-85A3-81715752EB8D}" presName="dotNode3" presStyleCnt="0"/>
      <dgm:spPr/>
    </dgm:pt>
    <dgm:pt modelId="{E4A50044-36B2-4BFB-B707-EF913EB58A46}" type="pres">
      <dgm:prSet presAssocID="{86D2438E-6BBF-4C89-85A3-81715752EB8D}" presName="dotRepeatNode" presStyleLbl="fgShp" presStyleIdx="1" presStyleCnt="2"/>
      <dgm:spPr/>
    </dgm:pt>
    <dgm:pt modelId="{FE86C2B5-805C-4156-93AB-9C13F388731F}" type="pres">
      <dgm:prSet presAssocID="{21A39777-DBB3-4D71-B7F2-7B7466FC8E0A}" presName="txNode4" presStyleLbl="revTx" presStyleIdx="3" presStyleCnt="4" custScaleX="165044">
        <dgm:presLayoutVars>
          <dgm:bulletEnabled val="1"/>
        </dgm:presLayoutVars>
      </dgm:prSet>
      <dgm:spPr/>
    </dgm:pt>
  </dgm:ptLst>
  <dgm:cxnLst>
    <dgm:cxn modelId="{328D2300-33C1-4CEB-B807-CEF4A0026A51}" srcId="{32BDD894-BABF-472A-869A-9BC1CFDEE6B3}" destId="{21A39777-DBB3-4D71-B7F2-7B7466FC8E0A}" srcOrd="3" destOrd="0" parTransId="{ADB49CD4-64CB-4130-936D-426D0BAC713B}" sibTransId="{1FF79D11-1DD4-4D08-B59C-E2E7F1E33EDD}"/>
    <dgm:cxn modelId="{37952C2E-D9B2-4085-970B-7FB9702EDA9C}" srcId="{32BDD894-BABF-472A-869A-9BC1CFDEE6B3}" destId="{A8997186-BD29-4D83-89F7-E1C808AE75A0}" srcOrd="1" destOrd="0" parTransId="{3B4D48F7-970F-45B0-BB03-248189268FC7}" sibTransId="{75E7B092-D874-4481-A586-E68766AD10F7}"/>
    <dgm:cxn modelId="{FBA2A128-E725-4065-8C99-D31F7A9A0481}" srcId="{32BDD894-BABF-472A-869A-9BC1CFDEE6B3}" destId="{F45EA229-E42C-4E1D-B76E-6847D2D9A02E}" srcOrd="0" destOrd="0" parTransId="{AED5346F-6901-4078-9080-2EE547C7AF52}" sibTransId="{F40C79CB-CA3F-411B-9D25-550E40E637B5}"/>
    <dgm:cxn modelId="{A70F7085-2916-4B9A-A370-6A9FE493AB8E}" srcId="{32BDD894-BABF-472A-869A-9BC1CFDEE6B3}" destId="{1E906D27-850B-47B7-A28C-C79A5426DC79}" srcOrd="2" destOrd="0" parTransId="{359C4631-EE36-4050-86A4-22340AFB9757}" sibTransId="{86D2438E-6BBF-4C89-85A3-81715752EB8D}"/>
    <dgm:cxn modelId="{BE2D155C-EAFB-4814-8DEB-4D1955FF2A6B}" type="presOf" srcId="{A8997186-BD29-4D83-89F7-E1C808AE75A0}" destId="{FC27C5A5-7B20-4A2F-84D8-3D88725BBD12}" srcOrd="0" destOrd="0" presId="urn:microsoft.com/office/officeart/2009/3/layout/DescendingProcess"/>
    <dgm:cxn modelId="{AB773A37-3DAB-4127-8DC9-83E5A2FB7630}" type="presOf" srcId="{21A39777-DBB3-4D71-B7F2-7B7466FC8E0A}" destId="{FE86C2B5-805C-4156-93AB-9C13F388731F}" srcOrd="0" destOrd="0" presId="urn:microsoft.com/office/officeart/2009/3/layout/DescendingProcess"/>
    <dgm:cxn modelId="{B0DAAF09-AD2B-46DF-AEBD-836ADF875304}" type="presOf" srcId="{32BDD894-BABF-472A-869A-9BC1CFDEE6B3}" destId="{7F473898-1B38-488B-A326-4A870132231B}" srcOrd="0" destOrd="0" presId="urn:microsoft.com/office/officeart/2009/3/layout/DescendingProcess"/>
    <dgm:cxn modelId="{C1596FE1-65BD-40E9-9EA0-DBE91749954E}" type="presOf" srcId="{1E906D27-850B-47B7-A28C-C79A5426DC79}" destId="{6F488657-6E4E-4C2B-AA4C-58B5F1451B59}" srcOrd="0" destOrd="0" presId="urn:microsoft.com/office/officeart/2009/3/layout/DescendingProcess"/>
    <dgm:cxn modelId="{08654E62-DCFA-4359-ADBE-D1B221B95562}" type="presOf" srcId="{86D2438E-6BBF-4C89-85A3-81715752EB8D}" destId="{E4A50044-36B2-4BFB-B707-EF913EB58A46}" srcOrd="0" destOrd="0" presId="urn:microsoft.com/office/officeart/2009/3/layout/DescendingProcess"/>
    <dgm:cxn modelId="{0A9955F7-61FA-4D9F-A86C-9016B58A9BFF}" type="presOf" srcId="{75E7B092-D874-4481-A586-E68766AD10F7}" destId="{48F09FB1-4364-4B46-8033-CE63E8E06CF5}" srcOrd="0" destOrd="0" presId="urn:microsoft.com/office/officeart/2009/3/layout/DescendingProcess"/>
    <dgm:cxn modelId="{68809DE6-832B-47C4-B01C-AEAF11BFDBD3}" type="presOf" srcId="{F45EA229-E42C-4E1D-B76E-6847D2D9A02E}" destId="{C5C06C59-83A3-4C36-80BA-F450770AF4F1}" srcOrd="0" destOrd="0" presId="urn:microsoft.com/office/officeart/2009/3/layout/DescendingProcess"/>
    <dgm:cxn modelId="{1901DF0A-B052-4B1E-B572-8D64082133C0}" type="presParOf" srcId="{7F473898-1B38-488B-A326-4A870132231B}" destId="{D659DE92-A92F-42DF-A94A-D18C3D1A9401}" srcOrd="0" destOrd="0" presId="urn:microsoft.com/office/officeart/2009/3/layout/DescendingProcess"/>
    <dgm:cxn modelId="{7D4B6F48-AD4B-47B4-A07A-80AD99C45CFC}" type="presParOf" srcId="{7F473898-1B38-488B-A326-4A870132231B}" destId="{C5C06C59-83A3-4C36-80BA-F450770AF4F1}" srcOrd="1" destOrd="0" presId="urn:microsoft.com/office/officeart/2009/3/layout/DescendingProcess"/>
    <dgm:cxn modelId="{25168BE6-BF3A-4EF9-8BF2-62A9E339EA3A}" type="presParOf" srcId="{7F473898-1B38-488B-A326-4A870132231B}" destId="{FC27C5A5-7B20-4A2F-84D8-3D88725BBD12}" srcOrd="2" destOrd="0" presId="urn:microsoft.com/office/officeart/2009/3/layout/DescendingProcess"/>
    <dgm:cxn modelId="{1DBC0A81-EE32-4A23-BD08-916E65F35C20}" type="presParOf" srcId="{7F473898-1B38-488B-A326-4A870132231B}" destId="{C3A4B3E8-4608-44BB-8EB2-615504BF7EA8}" srcOrd="3" destOrd="0" presId="urn:microsoft.com/office/officeart/2009/3/layout/DescendingProcess"/>
    <dgm:cxn modelId="{4333B2E8-AF3A-4DF5-98A6-30B94707695C}" type="presParOf" srcId="{C3A4B3E8-4608-44BB-8EB2-615504BF7EA8}" destId="{48F09FB1-4364-4B46-8033-CE63E8E06CF5}" srcOrd="0" destOrd="0" presId="urn:microsoft.com/office/officeart/2009/3/layout/DescendingProcess"/>
    <dgm:cxn modelId="{728DC978-C0F4-4D6F-898B-DBF26199EB30}" type="presParOf" srcId="{7F473898-1B38-488B-A326-4A870132231B}" destId="{6F488657-6E4E-4C2B-AA4C-58B5F1451B59}" srcOrd="4" destOrd="0" presId="urn:microsoft.com/office/officeart/2009/3/layout/DescendingProcess"/>
    <dgm:cxn modelId="{100DC8F2-C9D6-43D0-909E-AB21545510B4}" type="presParOf" srcId="{7F473898-1B38-488B-A326-4A870132231B}" destId="{D137B8B4-2145-49C2-8E96-914D5793DEFD}" srcOrd="5" destOrd="0" presId="urn:microsoft.com/office/officeart/2009/3/layout/DescendingProcess"/>
    <dgm:cxn modelId="{47021BF0-31A1-41AF-A013-0F2554D32410}" type="presParOf" srcId="{D137B8B4-2145-49C2-8E96-914D5793DEFD}" destId="{E4A50044-36B2-4BFB-B707-EF913EB58A46}" srcOrd="0" destOrd="0" presId="urn:microsoft.com/office/officeart/2009/3/layout/DescendingProcess"/>
    <dgm:cxn modelId="{766F1DC5-7F20-4D2E-9404-66A1159527CE}" type="presParOf" srcId="{7F473898-1B38-488B-A326-4A870132231B}" destId="{FE86C2B5-805C-4156-93AB-9C13F388731F}" srcOrd="6" destOrd="0" presId="urn:microsoft.com/office/officeart/2009/3/layout/Descending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E1F33CE1-C0A6-4914-92C0-401F1F45D337}" type="doc">
      <dgm:prSet loTypeId="urn:microsoft.com/office/officeart/2008/layout/CircleAccentTimeline" loCatId="process" qsTypeId="urn:microsoft.com/office/officeart/2005/8/quickstyle/simple1" qsCatId="simple" csTypeId="urn:microsoft.com/office/officeart/2005/8/colors/accent1_2" csCatId="accent1" phldr="1"/>
      <dgm:spPr/>
      <dgm:t>
        <a:bodyPr/>
        <a:lstStyle/>
        <a:p>
          <a:endParaRPr lang="it-IT"/>
        </a:p>
      </dgm:t>
    </dgm:pt>
    <dgm:pt modelId="{D015C4D9-D34A-488F-A013-5B477BEF925E}">
      <dgm:prSet custT="1"/>
      <dgm:spPr/>
      <dgm:t>
        <a:bodyPr/>
        <a:lstStyle/>
        <a:p>
          <a:pPr rtl="0"/>
          <a:r>
            <a:rPr lang="it-IT" sz="1800" dirty="0" smtClean="0">
              <a:solidFill>
                <a:srgbClr val="FF0000"/>
              </a:solidFill>
            </a:rPr>
            <a:t>LA DISCIPLINA DEL RAPPORTO TRA CC E C INDIVIDUALE È RICAVATA DA UNA SERIE DI RINVII</a:t>
          </a:r>
          <a:endParaRPr lang="it-IT" sz="1800" dirty="0">
            <a:solidFill>
              <a:srgbClr val="FF0000"/>
            </a:solidFill>
          </a:endParaRPr>
        </a:p>
      </dgm:t>
    </dgm:pt>
    <dgm:pt modelId="{0DA344E6-712D-4FCE-AD68-94920D08C031}" type="parTrans" cxnId="{6845A502-F981-4171-82F2-9978DC48B8B2}">
      <dgm:prSet/>
      <dgm:spPr/>
      <dgm:t>
        <a:bodyPr/>
        <a:lstStyle/>
        <a:p>
          <a:endParaRPr lang="it-IT"/>
        </a:p>
      </dgm:t>
    </dgm:pt>
    <dgm:pt modelId="{E298582B-3060-4BF9-B234-5EC76F6AC8E2}" type="sibTrans" cxnId="{6845A502-F981-4171-82F2-9978DC48B8B2}">
      <dgm:prSet/>
      <dgm:spPr/>
      <dgm:t>
        <a:bodyPr/>
        <a:lstStyle/>
        <a:p>
          <a:endParaRPr lang="it-IT"/>
        </a:p>
      </dgm:t>
    </dgm:pt>
    <dgm:pt modelId="{6A7D02B4-162E-4D62-BEB2-4DF4018E65AA}">
      <dgm:prSet custT="1"/>
      <dgm:spPr/>
      <dgm:t>
        <a:bodyPr/>
        <a:lstStyle/>
        <a:p>
          <a:pPr rtl="0"/>
          <a:r>
            <a:rPr lang="it-IT" sz="1800" dirty="0" smtClean="0">
              <a:solidFill>
                <a:srgbClr val="FF0000"/>
              </a:solidFill>
            </a:rPr>
            <a:t>ART. 2 COMMA 3</a:t>
          </a:r>
          <a:endParaRPr lang="it-IT" sz="1800" dirty="0">
            <a:solidFill>
              <a:srgbClr val="FF0000"/>
            </a:solidFill>
          </a:endParaRPr>
        </a:p>
      </dgm:t>
    </dgm:pt>
    <dgm:pt modelId="{8F8C9CBC-0024-4B83-ABA6-658A9881B3BE}" type="parTrans" cxnId="{1A5259DD-1CD4-47AC-9B14-D97C86FB1971}">
      <dgm:prSet/>
      <dgm:spPr/>
      <dgm:t>
        <a:bodyPr/>
        <a:lstStyle/>
        <a:p>
          <a:endParaRPr lang="it-IT"/>
        </a:p>
      </dgm:t>
    </dgm:pt>
    <dgm:pt modelId="{B29A77D9-A57A-4FE9-950E-E4FFA488EDE6}" type="sibTrans" cxnId="{1A5259DD-1CD4-47AC-9B14-D97C86FB1971}">
      <dgm:prSet/>
      <dgm:spPr/>
      <dgm:t>
        <a:bodyPr/>
        <a:lstStyle/>
        <a:p>
          <a:endParaRPr lang="it-IT"/>
        </a:p>
      </dgm:t>
    </dgm:pt>
    <dgm:pt modelId="{566D230B-6436-44FD-952C-144047A2E5A6}">
      <dgm:prSet custT="1"/>
      <dgm:spPr/>
      <dgm:t>
        <a:bodyPr/>
        <a:lstStyle/>
        <a:p>
          <a:pPr rtl="0"/>
          <a:r>
            <a:rPr lang="it-IT" sz="1800" dirty="0" smtClean="0">
              <a:solidFill>
                <a:srgbClr val="FF0000"/>
              </a:solidFill>
            </a:rPr>
            <a:t>«I RAPPORTI INDIVIDUALI DI LAVORO DI CUI AL COMMA 2 SONO REGOLATI CONTRATTUALMENTE … I CONTRATTI INDIVIDUALI DEVONO CONFORMARSI AI PRINCIPI DI CUI ALL'ARTICOLO 45, COMMA 2»</a:t>
          </a:r>
          <a:endParaRPr lang="it-IT" sz="1800" dirty="0">
            <a:solidFill>
              <a:srgbClr val="FF0000"/>
            </a:solidFill>
          </a:endParaRPr>
        </a:p>
      </dgm:t>
    </dgm:pt>
    <dgm:pt modelId="{09967BDB-3AD2-4FD7-AE71-ABD172A33805}" type="parTrans" cxnId="{764583AF-EA96-443B-A7B9-D99FFC18A8F3}">
      <dgm:prSet/>
      <dgm:spPr/>
      <dgm:t>
        <a:bodyPr/>
        <a:lstStyle/>
        <a:p>
          <a:endParaRPr lang="it-IT"/>
        </a:p>
      </dgm:t>
    </dgm:pt>
    <dgm:pt modelId="{35ED16DD-4384-4298-883C-7E0EB388B5CA}" type="sibTrans" cxnId="{764583AF-EA96-443B-A7B9-D99FFC18A8F3}">
      <dgm:prSet/>
      <dgm:spPr/>
      <dgm:t>
        <a:bodyPr/>
        <a:lstStyle/>
        <a:p>
          <a:endParaRPr lang="it-IT"/>
        </a:p>
      </dgm:t>
    </dgm:pt>
    <dgm:pt modelId="{0748F516-33F4-40D4-85A8-F515AFF39C1E}">
      <dgm:prSet custT="1"/>
      <dgm:spPr/>
      <dgm:t>
        <a:bodyPr/>
        <a:lstStyle/>
        <a:p>
          <a:pPr rtl="0"/>
          <a:r>
            <a:rPr lang="it-IT" sz="1800" dirty="0" smtClean="0">
              <a:solidFill>
                <a:srgbClr val="FF0000"/>
              </a:solidFill>
            </a:rPr>
            <a:t>ART. 45 CO 2 </a:t>
          </a:r>
          <a:endParaRPr lang="it-IT" sz="1800" dirty="0">
            <a:solidFill>
              <a:srgbClr val="FF0000"/>
            </a:solidFill>
          </a:endParaRPr>
        </a:p>
      </dgm:t>
    </dgm:pt>
    <dgm:pt modelId="{46109FC7-D46B-4F8A-AE1C-E494A51D8C4C}" type="parTrans" cxnId="{DD4E62B0-A8E9-4ACD-9853-1770B9FDB869}">
      <dgm:prSet/>
      <dgm:spPr/>
      <dgm:t>
        <a:bodyPr/>
        <a:lstStyle/>
        <a:p>
          <a:endParaRPr lang="it-IT"/>
        </a:p>
      </dgm:t>
    </dgm:pt>
    <dgm:pt modelId="{9EB1BB37-C112-497A-96F6-944D1F7B68E0}" type="sibTrans" cxnId="{DD4E62B0-A8E9-4ACD-9853-1770B9FDB869}">
      <dgm:prSet/>
      <dgm:spPr/>
      <dgm:t>
        <a:bodyPr/>
        <a:lstStyle/>
        <a:p>
          <a:endParaRPr lang="it-IT"/>
        </a:p>
      </dgm:t>
    </dgm:pt>
    <dgm:pt modelId="{11417A2E-BA13-46E4-ACC5-EFB45964E383}">
      <dgm:prSet custT="1"/>
      <dgm:spPr/>
      <dgm:t>
        <a:bodyPr/>
        <a:lstStyle/>
        <a:p>
          <a:pPr rtl="0"/>
          <a:r>
            <a:rPr lang="it-IT" sz="1800" dirty="0" smtClean="0">
              <a:solidFill>
                <a:srgbClr val="FF0000"/>
              </a:solidFill>
            </a:rPr>
            <a:t>«LE AMMINISTRAZIONI PUBBLICHE GARANTISCONO AI PROPRI DIPENDENTI DI CUI ALL'ARTICOLO 2, COMMA 2, PARITÀ DI TRATTAMENTO CONTRATTUALE E COMUNQUE TRATTAMENTI NON INFERIORI A QUELLI PREVISTI DAI RISPETTIVI CONTRATTI COLLETTIVI».</a:t>
          </a:r>
          <a:endParaRPr lang="it-IT" sz="1800" dirty="0">
            <a:solidFill>
              <a:srgbClr val="FF0000"/>
            </a:solidFill>
          </a:endParaRPr>
        </a:p>
      </dgm:t>
    </dgm:pt>
    <dgm:pt modelId="{C4235A16-FAB5-4576-9DAE-4BE1C9C20021}" type="parTrans" cxnId="{33749C90-19DC-4A35-AE47-5F4EAB5F891B}">
      <dgm:prSet/>
      <dgm:spPr/>
      <dgm:t>
        <a:bodyPr/>
        <a:lstStyle/>
        <a:p>
          <a:endParaRPr lang="it-IT"/>
        </a:p>
      </dgm:t>
    </dgm:pt>
    <dgm:pt modelId="{CEFDF1AB-16A7-4695-A8C8-B9CF44B2CB3A}" type="sibTrans" cxnId="{33749C90-19DC-4A35-AE47-5F4EAB5F891B}">
      <dgm:prSet/>
      <dgm:spPr/>
      <dgm:t>
        <a:bodyPr/>
        <a:lstStyle/>
        <a:p>
          <a:endParaRPr lang="it-IT"/>
        </a:p>
      </dgm:t>
    </dgm:pt>
    <dgm:pt modelId="{CC8E744A-AF25-40F7-AD33-9D189886A59A}" type="pres">
      <dgm:prSet presAssocID="{E1F33CE1-C0A6-4914-92C0-401F1F45D337}" presName="Name0" presStyleCnt="0">
        <dgm:presLayoutVars>
          <dgm:dir/>
        </dgm:presLayoutVars>
      </dgm:prSet>
      <dgm:spPr/>
      <dgm:t>
        <a:bodyPr/>
        <a:lstStyle/>
        <a:p>
          <a:endParaRPr lang="it-IT"/>
        </a:p>
      </dgm:t>
    </dgm:pt>
    <dgm:pt modelId="{5FDD0459-DF6B-4158-95CF-D7149BBE8303}" type="pres">
      <dgm:prSet presAssocID="{D015C4D9-D34A-488F-A013-5B477BEF925E}" presName="parComposite" presStyleCnt="0"/>
      <dgm:spPr/>
    </dgm:pt>
    <dgm:pt modelId="{C6E8F266-1C91-4DA4-8878-1456D357A00B}" type="pres">
      <dgm:prSet presAssocID="{D015C4D9-D34A-488F-A013-5B477BEF925E}" presName="parBigCircle" presStyleLbl="node0" presStyleIdx="0" presStyleCnt="3"/>
      <dgm:spPr/>
    </dgm:pt>
    <dgm:pt modelId="{2E8BECFE-5E96-42E2-9B7F-DB4E7B2360EB}" type="pres">
      <dgm:prSet presAssocID="{D015C4D9-D34A-488F-A013-5B477BEF925E}" presName="parTx" presStyleLbl="revTx" presStyleIdx="0" presStyleCnt="7" custAng="2002984"/>
      <dgm:spPr/>
      <dgm:t>
        <a:bodyPr/>
        <a:lstStyle/>
        <a:p>
          <a:endParaRPr lang="it-IT"/>
        </a:p>
      </dgm:t>
    </dgm:pt>
    <dgm:pt modelId="{1CFFCD55-AD3E-4470-B3A5-F5B3337A9E4A}" type="pres">
      <dgm:prSet presAssocID="{D015C4D9-D34A-488F-A013-5B477BEF925E}" presName="bSpace" presStyleCnt="0"/>
      <dgm:spPr/>
    </dgm:pt>
    <dgm:pt modelId="{44810237-2503-41B0-8C75-E14EF052B450}" type="pres">
      <dgm:prSet presAssocID="{D015C4D9-D34A-488F-A013-5B477BEF925E}" presName="parBackupNorm" presStyleCnt="0"/>
      <dgm:spPr/>
    </dgm:pt>
    <dgm:pt modelId="{DDAC5DCF-8E63-40B9-AA00-9CBB63214F7A}" type="pres">
      <dgm:prSet presAssocID="{E298582B-3060-4BF9-B234-5EC76F6AC8E2}" presName="parSpace" presStyleCnt="0"/>
      <dgm:spPr/>
    </dgm:pt>
    <dgm:pt modelId="{C8901477-4125-4C74-A8D6-8A7D10CD3786}" type="pres">
      <dgm:prSet presAssocID="{6A7D02B4-162E-4D62-BEB2-4DF4018E65AA}" presName="desBackupLeftNorm" presStyleCnt="0"/>
      <dgm:spPr/>
    </dgm:pt>
    <dgm:pt modelId="{C067DD92-647F-4BB2-B2D4-7067676550CC}" type="pres">
      <dgm:prSet presAssocID="{6A7D02B4-162E-4D62-BEB2-4DF4018E65AA}" presName="desComposite" presStyleCnt="0"/>
      <dgm:spPr/>
    </dgm:pt>
    <dgm:pt modelId="{010EB4C0-5DD7-4D10-A860-55135E047051}" type="pres">
      <dgm:prSet presAssocID="{6A7D02B4-162E-4D62-BEB2-4DF4018E65AA}" presName="desCircle" presStyleLbl="node1" presStyleIdx="0" presStyleCnt="2"/>
      <dgm:spPr/>
    </dgm:pt>
    <dgm:pt modelId="{11E55E0A-CC5E-47BD-BB66-34F14BB916B8}" type="pres">
      <dgm:prSet presAssocID="{6A7D02B4-162E-4D62-BEB2-4DF4018E65AA}" presName="chTx" presStyleLbl="revTx" presStyleIdx="1" presStyleCnt="7" custAng="2002984"/>
      <dgm:spPr/>
      <dgm:t>
        <a:bodyPr/>
        <a:lstStyle/>
        <a:p>
          <a:endParaRPr lang="it-IT"/>
        </a:p>
      </dgm:t>
    </dgm:pt>
    <dgm:pt modelId="{5CBEC570-9301-440B-B940-A6F5FA388095}" type="pres">
      <dgm:prSet presAssocID="{6A7D02B4-162E-4D62-BEB2-4DF4018E65AA}" presName="desTx" presStyleLbl="revTx" presStyleIdx="2" presStyleCnt="7">
        <dgm:presLayoutVars>
          <dgm:bulletEnabled val="1"/>
        </dgm:presLayoutVars>
      </dgm:prSet>
      <dgm:spPr/>
    </dgm:pt>
    <dgm:pt modelId="{39C71FFD-94CB-4F17-9CDB-DD860B9F3BEB}" type="pres">
      <dgm:prSet presAssocID="{6A7D02B4-162E-4D62-BEB2-4DF4018E65AA}" presName="desBackupRightNorm" presStyleCnt="0"/>
      <dgm:spPr/>
    </dgm:pt>
    <dgm:pt modelId="{6699AEE6-8461-440D-9AFC-A2214AF1B494}" type="pres">
      <dgm:prSet presAssocID="{B29A77D9-A57A-4FE9-950E-E4FFA488EDE6}" presName="desSpace" presStyleCnt="0"/>
      <dgm:spPr/>
    </dgm:pt>
    <dgm:pt modelId="{42866EED-0B8C-4F0B-9FD8-1DC13D6E36BB}" type="pres">
      <dgm:prSet presAssocID="{566D230B-6436-44FD-952C-144047A2E5A6}" presName="parComposite" presStyleCnt="0"/>
      <dgm:spPr/>
    </dgm:pt>
    <dgm:pt modelId="{3650C996-2A94-4C99-904F-DF995446278B}" type="pres">
      <dgm:prSet presAssocID="{566D230B-6436-44FD-952C-144047A2E5A6}" presName="parBigCircle" presStyleLbl="node0" presStyleIdx="1" presStyleCnt="3"/>
      <dgm:spPr/>
    </dgm:pt>
    <dgm:pt modelId="{0598699D-49DF-4B09-9288-3BD87D15D21E}" type="pres">
      <dgm:prSet presAssocID="{566D230B-6436-44FD-952C-144047A2E5A6}" presName="parTx" presStyleLbl="revTx" presStyleIdx="3" presStyleCnt="7" custAng="2002984"/>
      <dgm:spPr/>
      <dgm:t>
        <a:bodyPr/>
        <a:lstStyle/>
        <a:p>
          <a:endParaRPr lang="it-IT"/>
        </a:p>
      </dgm:t>
    </dgm:pt>
    <dgm:pt modelId="{503AE403-EFDD-4DC4-886C-B7FC9908BCC9}" type="pres">
      <dgm:prSet presAssocID="{566D230B-6436-44FD-952C-144047A2E5A6}" presName="bSpace" presStyleCnt="0"/>
      <dgm:spPr/>
    </dgm:pt>
    <dgm:pt modelId="{87D84832-D622-48D3-8477-89E89A28AEEE}" type="pres">
      <dgm:prSet presAssocID="{566D230B-6436-44FD-952C-144047A2E5A6}" presName="parBackupNorm" presStyleCnt="0"/>
      <dgm:spPr/>
    </dgm:pt>
    <dgm:pt modelId="{5E670F9B-7303-4CDE-8E35-49C673586D73}" type="pres">
      <dgm:prSet presAssocID="{35ED16DD-4384-4298-883C-7E0EB388B5CA}" presName="parSpace" presStyleCnt="0"/>
      <dgm:spPr/>
    </dgm:pt>
    <dgm:pt modelId="{A997702C-E9FC-4BF0-BFBE-653E5F9B355F}" type="pres">
      <dgm:prSet presAssocID="{0748F516-33F4-40D4-85A8-F515AFF39C1E}" presName="desBackupLeftNorm" presStyleCnt="0"/>
      <dgm:spPr/>
    </dgm:pt>
    <dgm:pt modelId="{D940A835-7082-4681-B74D-73D681E59304}" type="pres">
      <dgm:prSet presAssocID="{0748F516-33F4-40D4-85A8-F515AFF39C1E}" presName="desComposite" presStyleCnt="0"/>
      <dgm:spPr/>
    </dgm:pt>
    <dgm:pt modelId="{45C8FC9D-2B39-4328-8D2A-3C5C874A4161}" type="pres">
      <dgm:prSet presAssocID="{0748F516-33F4-40D4-85A8-F515AFF39C1E}" presName="desCircle" presStyleLbl="node1" presStyleIdx="1" presStyleCnt="2"/>
      <dgm:spPr/>
    </dgm:pt>
    <dgm:pt modelId="{069E6C1C-F7BA-4D6D-B150-B8AF3CCDC9BB}" type="pres">
      <dgm:prSet presAssocID="{0748F516-33F4-40D4-85A8-F515AFF39C1E}" presName="chTx" presStyleLbl="revTx" presStyleIdx="4" presStyleCnt="7" custAng="2002984"/>
      <dgm:spPr/>
      <dgm:t>
        <a:bodyPr/>
        <a:lstStyle/>
        <a:p>
          <a:endParaRPr lang="it-IT"/>
        </a:p>
      </dgm:t>
    </dgm:pt>
    <dgm:pt modelId="{1304C90E-BDEA-4985-9616-8B95D3C47026}" type="pres">
      <dgm:prSet presAssocID="{0748F516-33F4-40D4-85A8-F515AFF39C1E}" presName="desTx" presStyleLbl="revTx" presStyleIdx="5" presStyleCnt="7">
        <dgm:presLayoutVars>
          <dgm:bulletEnabled val="1"/>
        </dgm:presLayoutVars>
      </dgm:prSet>
      <dgm:spPr/>
    </dgm:pt>
    <dgm:pt modelId="{15AEC3DD-7F9E-40F3-A509-31BE4DCBCC93}" type="pres">
      <dgm:prSet presAssocID="{0748F516-33F4-40D4-85A8-F515AFF39C1E}" presName="desBackupRightNorm" presStyleCnt="0"/>
      <dgm:spPr/>
    </dgm:pt>
    <dgm:pt modelId="{29C10123-5A51-4CE4-95F6-9925D0BE7E82}" type="pres">
      <dgm:prSet presAssocID="{9EB1BB37-C112-497A-96F6-944D1F7B68E0}" presName="desSpace" presStyleCnt="0"/>
      <dgm:spPr/>
    </dgm:pt>
    <dgm:pt modelId="{9229D7FD-B2D8-46E4-8BFD-22495264B246}" type="pres">
      <dgm:prSet presAssocID="{11417A2E-BA13-46E4-ACC5-EFB45964E383}" presName="parComposite" presStyleCnt="0"/>
      <dgm:spPr/>
    </dgm:pt>
    <dgm:pt modelId="{8E237AFA-5878-42E7-BD19-C1EA65709A3A}" type="pres">
      <dgm:prSet presAssocID="{11417A2E-BA13-46E4-ACC5-EFB45964E383}" presName="parBigCircle" presStyleLbl="node0" presStyleIdx="2" presStyleCnt="3"/>
      <dgm:spPr/>
    </dgm:pt>
    <dgm:pt modelId="{0CAC62A2-6367-4DEA-A97E-7925C3E1F657}" type="pres">
      <dgm:prSet presAssocID="{11417A2E-BA13-46E4-ACC5-EFB45964E383}" presName="parTx" presStyleLbl="revTx" presStyleIdx="6" presStyleCnt="7" custAng="2002984"/>
      <dgm:spPr/>
      <dgm:t>
        <a:bodyPr/>
        <a:lstStyle/>
        <a:p>
          <a:endParaRPr lang="it-IT"/>
        </a:p>
      </dgm:t>
    </dgm:pt>
    <dgm:pt modelId="{E90CE6AE-7D11-4C76-94F5-182C0D838BD4}" type="pres">
      <dgm:prSet presAssocID="{11417A2E-BA13-46E4-ACC5-EFB45964E383}" presName="bSpace" presStyleCnt="0"/>
      <dgm:spPr/>
    </dgm:pt>
    <dgm:pt modelId="{AEE74DDA-9B3A-4894-9A1C-9DA7DD7FB18B}" type="pres">
      <dgm:prSet presAssocID="{11417A2E-BA13-46E4-ACC5-EFB45964E383}" presName="parBackupNorm" presStyleCnt="0"/>
      <dgm:spPr/>
    </dgm:pt>
    <dgm:pt modelId="{540E2F3D-E1F2-4929-815C-F4ED1876BD90}" type="pres">
      <dgm:prSet presAssocID="{CEFDF1AB-16A7-4695-A8C8-B9CF44B2CB3A}" presName="parSpace" presStyleCnt="0"/>
      <dgm:spPr/>
    </dgm:pt>
  </dgm:ptLst>
  <dgm:cxnLst>
    <dgm:cxn modelId="{C3BA336D-F47B-4896-BF47-15DFD91E8264}" type="presOf" srcId="{11417A2E-BA13-46E4-ACC5-EFB45964E383}" destId="{0CAC62A2-6367-4DEA-A97E-7925C3E1F657}" srcOrd="0" destOrd="0" presId="urn:microsoft.com/office/officeart/2008/layout/CircleAccentTimeline"/>
    <dgm:cxn modelId="{DD4E62B0-A8E9-4ACD-9853-1770B9FDB869}" srcId="{566D230B-6436-44FD-952C-144047A2E5A6}" destId="{0748F516-33F4-40D4-85A8-F515AFF39C1E}" srcOrd="0" destOrd="0" parTransId="{46109FC7-D46B-4F8A-AE1C-E494A51D8C4C}" sibTransId="{9EB1BB37-C112-497A-96F6-944D1F7B68E0}"/>
    <dgm:cxn modelId="{764583AF-EA96-443B-A7B9-D99FFC18A8F3}" srcId="{E1F33CE1-C0A6-4914-92C0-401F1F45D337}" destId="{566D230B-6436-44FD-952C-144047A2E5A6}" srcOrd="1" destOrd="0" parTransId="{09967BDB-3AD2-4FD7-AE71-ABD172A33805}" sibTransId="{35ED16DD-4384-4298-883C-7E0EB388B5CA}"/>
    <dgm:cxn modelId="{E38F25ED-9965-46CF-B98F-1E408C8A4919}" type="presOf" srcId="{566D230B-6436-44FD-952C-144047A2E5A6}" destId="{0598699D-49DF-4B09-9288-3BD87D15D21E}" srcOrd="0" destOrd="0" presId="urn:microsoft.com/office/officeart/2008/layout/CircleAccentTimeline"/>
    <dgm:cxn modelId="{1A5259DD-1CD4-47AC-9B14-D97C86FB1971}" srcId="{D015C4D9-D34A-488F-A013-5B477BEF925E}" destId="{6A7D02B4-162E-4D62-BEB2-4DF4018E65AA}" srcOrd="0" destOrd="0" parTransId="{8F8C9CBC-0024-4B83-ABA6-658A9881B3BE}" sibTransId="{B29A77D9-A57A-4FE9-950E-E4FFA488EDE6}"/>
    <dgm:cxn modelId="{18C2C271-0CED-4034-8B4F-F4A9BD8B1F58}" type="presOf" srcId="{6A7D02B4-162E-4D62-BEB2-4DF4018E65AA}" destId="{11E55E0A-CC5E-47BD-BB66-34F14BB916B8}" srcOrd="0" destOrd="0" presId="urn:microsoft.com/office/officeart/2008/layout/CircleAccentTimeline"/>
    <dgm:cxn modelId="{33749C90-19DC-4A35-AE47-5F4EAB5F891B}" srcId="{E1F33CE1-C0A6-4914-92C0-401F1F45D337}" destId="{11417A2E-BA13-46E4-ACC5-EFB45964E383}" srcOrd="2" destOrd="0" parTransId="{C4235A16-FAB5-4576-9DAE-4BE1C9C20021}" sibTransId="{CEFDF1AB-16A7-4695-A8C8-B9CF44B2CB3A}"/>
    <dgm:cxn modelId="{F5C5D883-164C-40DB-A2A4-068116B8E1B8}" type="presOf" srcId="{D015C4D9-D34A-488F-A013-5B477BEF925E}" destId="{2E8BECFE-5E96-42E2-9B7F-DB4E7B2360EB}" srcOrd="0" destOrd="0" presId="urn:microsoft.com/office/officeart/2008/layout/CircleAccentTimeline"/>
    <dgm:cxn modelId="{5B8595EB-BC2D-46E5-8BA9-5B023254E355}" type="presOf" srcId="{E1F33CE1-C0A6-4914-92C0-401F1F45D337}" destId="{CC8E744A-AF25-40F7-AD33-9D189886A59A}" srcOrd="0" destOrd="0" presId="urn:microsoft.com/office/officeart/2008/layout/CircleAccentTimeline"/>
    <dgm:cxn modelId="{6845A502-F981-4171-82F2-9978DC48B8B2}" srcId="{E1F33CE1-C0A6-4914-92C0-401F1F45D337}" destId="{D015C4D9-D34A-488F-A013-5B477BEF925E}" srcOrd="0" destOrd="0" parTransId="{0DA344E6-712D-4FCE-AD68-94920D08C031}" sibTransId="{E298582B-3060-4BF9-B234-5EC76F6AC8E2}"/>
    <dgm:cxn modelId="{8DACBBD1-955E-4D90-8D82-2231DE3EBC8E}" type="presOf" srcId="{0748F516-33F4-40D4-85A8-F515AFF39C1E}" destId="{069E6C1C-F7BA-4D6D-B150-B8AF3CCDC9BB}" srcOrd="0" destOrd="0" presId="urn:microsoft.com/office/officeart/2008/layout/CircleAccentTimeline"/>
    <dgm:cxn modelId="{A9F4506B-D19A-4594-9420-2D9F435E5EAB}" type="presParOf" srcId="{CC8E744A-AF25-40F7-AD33-9D189886A59A}" destId="{5FDD0459-DF6B-4158-95CF-D7149BBE8303}" srcOrd="0" destOrd="0" presId="urn:microsoft.com/office/officeart/2008/layout/CircleAccentTimeline"/>
    <dgm:cxn modelId="{47EA46F4-422A-484D-BCEE-45DCDFB96E7B}" type="presParOf" srcId="{5FDD0459-DF6B-4158-95CF-D7149BBE8303}" destId="{C6E8F266-1C91-4DA4-8878-1456D357A00B}" srcOrd="0" destOrd="0" presId="urn:microsoft.com/office/officeart/2008/layout/CircleAccentTimeline"/>
    <dgm:cxn modelId="{B10FD9F3-E1D5-4294-9FC1-31A79871ABD3}" type="presParOf" srcId="{5FDD0459-DF6B-4158-95CF-D7149BBE8303}" destId="{2E8BECFE-5E96-42E2-9B7F-DB4E7B2360EB}" srcOrd="1" destOrd="0" presId="urn:microsoft.com/office/officeart/2008/layout/CircleAccentTimeline"/>
    <dgm:cxn modelId="{AC362306-517C-4C56-876D-48BD9E5B15BA}" type="presParOf" srcId="{5FDD0459-DF6B-4158-95CF-D7149BBE8303}" destId="{1CFFCD55-AD3E-4470-B3A5-F5B3337A9E4A}" srcOrd="2" destOrd="0" presId="urn:microsoft.com/office/officeart/2008/layout/CircleAccentTimeline"/>
    <dgm:cxn modelId="{5F4068A8-02D4-4359-8DBD-C06F895489CA}" type="presParOf" srcId="{CC8E744A-AF25-40F7-AD33-9D189886A59A}" destId="{44810237-2503-41B0-8C75-E14EF052B450}" srcOrd="1" destOrd="0" presId="urn:microsoft.com/office/officeart/2008/layout/CircleAccentTimeline"/>
    <dgm:cxn modelId="{0B40DAE5-31FF-4C8A-8408-ED7EA22F2FF0}" type="presParOf" srcId="{CC8E744A-AF25-40F7-AD33-9D189886A59A}" destId="{DDAC5DCF-8E63-40B9-AA00-9CBB63214F7A}" srcOrd="2" destOrd="0" presId="urn:microsoft.com/office/officeart/2008/layout/CircleAccentTimeline"/>
    <dgm:cxn modelId="{475B3DEF-DC5F-4AD2-8309-C98E3130EBB2}" type="presParOf" srcId="{CC8E744A-AF25-40F7-AD33-9D189886A59A}" destId="{C8901477-4125-4C74-A8D6-8A7D10CD3786}" srcOrd="3" destOrd="0" presId="urn:microsoft.com/office/officeart/2008/layout/CircleAccentTimeline"/>
    <dgm:cxn modelId="{F023794E-65B5-4E76-A16A-A5FD730409FF}" type="presParOf" srcId="{CC8E744A-AF25-40F7-AD33-9D189886A59A}" destId="{C067DD92-647F-4BB2-B2D4-7067676550CC}" srcOrd="4" destOrd="0" presId="urn:microsoft.com/office/officeart/2008/layout/CircleAccentTimeline"/>
    <dgm:cxn modelId="{74ED7965-6ADD-4F7D-A1DE-A0BB2DAF975E}" type="presParOf" srcId="{C067DD92-647F-4BB2-B2D4-7067676550CC}" destId="{010EB4C0-5DD7-4D10-A860-55135E047051}" srcOrd="0" destOrd="0" presId="urn:microsoft.com/office/officeart/2008/layout/CircleAccentTimeline"/>
    <dgm:cxn modelId="{7F028FED-9D44-4A9C-8E5F-BD1F26BFBD89}" type="presParOf" srcId="{C067DD92-647F-4BB2-B2D4-7067676550CC}" destId="{11E55E0A-CC5E-47BD-BB66-34F14BB916B8}" srcOrd="1" destOrd="0" presId="urn:microsoft.com/office/officeart/2008/layout/CircleAccentTimeline"/>
    <dgm:cxn modelId="{15445568-6386-4013-9C9F-31176AF552C0}" type="presParOf" srcId="{C067DD92-647F-4BB2-B2D4-7067676550CC}" destId="{5CBEC570-9301-440B-B940-A6F5FA388095}" srcOrd="2" destOrd="0" presId="urn:microsoft.com/office/officeart/2008/layout/CircleAccentTimeline"/>
    <dgm:cxn modelId="{D330016E-E856-4E9D-85E9-676685B95506}" type="presParOf" srcId="{CC8E744A-AF25-40F7-AD33-9D189886A59A}" destId="{39C71FFD-94CB-4F17-9CDB-DD860B9F3BEB}" srcOrd="5" destOrd="0" presId="urn:microsoft.com/office/officeart/2008/layout/CircleAccentTimeline"/>
    <dgm:cxn modelId="{8DB40A25-BF83-4554-9AEA-4A2193F83285}" type="presParOf" srcId="{CC8E744A-AF25-40F7-AD33-9D189886A59A}" destId="{6699AEE6-8461-440D-9AFC-A2214AF1B494}" srcOrd="6" destOrd="0" presId="urn:microsoft.com/office/officeart/2008/layout/CircleAccentTimeline"/>
    <dgm:cxn modelId="{1BA14083-29F1-443A-AF4A-0D77CFE2774A}" type="presParOf" srcId="{CC8E744A-AF25-40F7-AD33-9D189886A59A}" destId="{42866EED-0B8C-4F0B-9FD8-1DC13D6E36BB}" srcOrd="7" destOrd="0" presId="urn:microsoft.com/office/officeart/2008/layout/CircleAccentTimeline"/>
    <dgm:cxn modelId="{C1CCCC41-531A-40AF-A45B-B417E3901BEE}" type="presParOf" srcId="{42866EED-0B8C-4F0B-9FD8-1DC13D6E36BB}" destId="{3650C996-2A94-4C99-904F-DF995446278B}" srcOrd="0" destOrd="0" presId="urn:microsoft.com/office/officeart/2008/layout/CircleAccentTimeline"/>
    <dgm:cxn modelId="{B81C9287-681E-4B0E-9AF1-A7194DF7C9AF}" type="presParOf" srcId="{42866EED-0B8C-4F0B-9FD8-1DC13D6E36BB}" destId="{0598699D-49DF-4B09-9288-3BD87D15D21E}" srcOrd="1" destOrd="0" presId="urn:microsoft.com/office/officeart/2008/layout/CircleAccentTimeline"/>
    <dgm:cxn modelId="{AF48DFF5-21D2-42DA-BE5E-54B3988E1014}" type="presParOf" srcId="{42866EED-0B8C-4F0B-9FD8-1DC13D6E36BB}" destId="{503AE403-EFDD-4DC4-886C-B7FC9908BCC9}" srcOrd="2" destOrd="0" presId="urn:microsoft.com/office/officeart/2008/layout/CircleAccentTimeline"/>
    <dgm:cxn modelId="{C789BC67-67EF-4290-A3F6-42146E641F8F}" type="presParOf" srcId="{CC8E744A-AF25-40F7-AD33-9D189886A59A}" destId="{87D84832-D622-48D3-8477-89E89A28AEEE}" srcOrd="8" destOrd="0" presId="urn:microsoft.com/office/officeart/2008/layout/CircleAccentTimeline"/>
    <dgm:cxn modelId="{CFF38A32-8DD7-4715-8A83-F5AA081BFA3E}" type="presParOf" srcId="{CC8E744A-AF25-40F7-AD33-9D189886A59A}" destId="{5E670F9B-7303-4CDE-8E35-49C673586D73}" srcOrd="9" destOrd="0" presId="urn:microsoft.com/office/officeart/2008/layout/CircleAccentTimeline"/>
    <dgm:cxn modelId="{04EB9B86-4CA7-4863-AB5D-280BD15BC82C}" type="presParOf" srcId="{CC8E744A-AF25-40F7-AD33-9D189886A59A}" destId="{A997702C-E9FC-4BF0-BFBE-653E5F9B355F}" srcOrd="10" destOrd="0" presId="urn:microsoft.com/office/officeart/2008/layout/CircleAccentTimeline"/>
    <dgm:cxn modelId="{49FA15B3-01C1-4070-B9B9-1CB836462E98}" type="presParOf" srcId="{CC8E744A-AF25-40F7-AD33-9D189886A59A}" destId="{D940A835-7082-4681-B74D-73D681E59304}" srcOrd="11" destOrd="0" presId="urn:microsoft.com/office/officeart/2008/layout/CircleAccentTimeline"/>
    <dgm:cxn modelId="{301A78FD-3BFC-4A22-A141-9E9C22B6B01D}" type="presParOf" srcId="{D940A835-7082-4681-B74D-73D681E59304}" destId="{45C8FC9D-2B39-4328-8D2A-3C5C874A4161}" srcOrd="0" destOrd="0" presId="urn:microsoft.com/office/officeart/2008/layout/CircleAccentTimeline"/>
    <dgm:cxn modelId="{C2606EA3-AA4B-49E9-9729-9EB0B19887E5}" type="presParOf" srcId="{D940A835-7082-4681-B74D-73D681E59304}" destId="{069E6C1C-F7BA-4D6D-B150-B8AF3CCDC9BB}" srcOrd="1" destOrd="0" presId="urn:microsoft.com/office/officeart/2008/layout/CircleAccentTimeline"/>
    <dgm:cxn modelId="{15CC856A-A171-45CB-AD0C-64B32BE6E7E1}" type="presParOf" srcId="{D940A835-7082-4681-B74D-73D681E59304}" destId="{1304C90E-BDEA-4985-9616-8B95D3C47026}" srcOrd="2" destOrd="0" presId="urn:microsoft.com/office/officeart/2008/layout/CircleAccentTimeline"/>
    <dgm:cxn modelId="{84F37A18-BCED-4B5C-8148-21F8E2E303B3}" type="presParOf" srcId="{CC8E744A-AF25-40F7-AD33-9D189886A59A}" destId="{15AEC3DD-7F9E-40F3-A509-31BE4DCBCC93}" srcOrd="12" destOrd="0" presId="urn:microsoft.com/office/officeart/2008/layout/CircleAccentTimeline"/>
    <dgm:cxn modelId="{C5C976D4-5346-46AF-8966-971AD42FFB8F}" type="presParOf" srcId="{CC8E744A-AF25-40F7-AD33-9D189886A59A}" destId="{29C10123-5A51-4CE4-95F6-9925D0BE7E82}" srcOrd="13" destOrd="0" presId="urn:microsoft.com/office/officeart/2008/layout/CircleAccentTimeline"/>
    <dgm:cxn modelId="{0B0214F5-3D44-4377-98B1-7EE3FCF53A0D}" type="presParOf" srcId="{CC8E744A-AF25-40F7-AD33-9D189886A59A}" destId="{9229D7FD-B2D8-46E4-8BFD-22495264B246}" srcOrd="14" destOrd="0" presId="urn:microsoft.com/office/officeart/2008/layout/CircleAccentTimeline"/>
    <dgm:cxn modelId="{0F22351F-99F5-4288-8D20-FBE72C6EEB94}" type="presParOf" srcId="{9229D7FD-B2D8-46E4-8BFD-22495264B246}" destId="{8E237AFA-5878-42E7-BD19-C1EA65709A3A}" srcOrd="0" destOrd="0" presId="urn:microsoft.com/office/officeart/2008/layout/CircleAccentTimeline"/>
    <dgm:cxn modelId="{41A6D31A-53E2-4B7B-851D-0584736F472C}" type="presParOf" srcId="{9229D7FD-B2D8-46E4-8BFD-22495264B246}" destId="{0CAC62A2-6367-4DEA-A97E-7925C3E1F657}" srcOrd="1" destOrd="0" presId="urn:microsoft.com/office/officeart/2008/layout/CircleAccentTimeline"/>
    <dgm:cxn modelId="{58284305-CBF5-426D-9977-B7959D7A2845}" type="presParOf" srcId="{9229D7FD-B2D8-46E4-8BFD-22495264B246}" destId="{E90CE6AE-7D11-4C76-94F5-182C0D838BD4}" srcOrd="2" destOrd="0" presId="urn:microsoft.com/office/officeart/2008/layout/CircleAccentTimeline"/>
    <dgm:cxn modelId="{22BEF5F4-01C9-4941-BAF6-FA2886E56B5E}" type="presParOf" srcId="{CC8E744A-AF25-40F7-AD33-9D189886A59A}" destId="{AEE74DDA-9B3A-4894-9A1C-9DA7DD7FB18B}" srcOrd="15" destOrd="0" presId="urn:microsoft.com/office/officeart/2008/layout/CircleAccentTimeline"/>
    <dgm:cxn modelId="{F81F4092-3315-4D4F-836C-774C98DDD2FA}" type="presParOf" srcId="{CC8E744A-AF25-40F7-AD33-9D189886A59A}" destId="{540E2F3D-E1F2-4929-815C-F4ED1876BD90}" srcOrd="16" destOrd="0" presId="urn:microsoft.com/office/officeart/2008/layout/CircleAccentTimelin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E9777C59-2036-4495-A727-2A961238ADA6}" type="doc">
      <dgm:prSet loTypeId="urn:microsoft.com/office/officeart/2005/8/layout/hierarchy4" loCatId="list" qsTypeId="urn:microsoft.com/office/officeart/2005/8/quickstyle/simple1" qsCatId="simple" csTypeId="urn:microsoft.com/office/officeart/2005/8/colors/colorful3" csCatId="colorful" phldr="1"/>
      <dgm:spPr/>
      <dgm:t>
        <a:bodyPr/>
        <a:lstStyle/>
        <a:p>
          <a:endParaRPr lang="it-IT"/>
        </a:p>
      </dgm:t>
    </dgm:pt>
    <dgm:pt modelId="{F0EF20F9-CF93-46A4-A511-BEA4AC66C378}">
      <dgm:prSet/>
      <dgm:spPr/>
      <dgm:t>
        <a:bodyPr/>
        <a:lstStyle/>
        <a:p>
          <a:pPr rtl="0"/>
          <a:r>
            <a:rPr lang="it-IT" smtClean="0"/>
            <a:t>Quindi?</a:t>
          </a:r>
          <a:endParaRPr lang="it-IT"/>
        </a:p>
      </dgm:t>
    </dgm:pt>
    <dgm:pt modelId="{5901D9FB-3E69-4AEF-BC2F-D37CABB872EF}" type="parTrans" cxnId="{2A04FCF7-3DC8-4D54-9789-C91484018F75}">
      <dgm:prSet/>
      <dgm:spPr/>
      <dgm:t>
        <a:bodyPr/>
        <a:lstStyle/>
        <a:p>
          <a:endParaRPr lang="it-IT"/>
        </a:p>
      </dgm:t>
    </dgm:pt>
    <dgm:pt modelId="{EF2B22E9-6B3A-48D8-9886-BE74C6ED057F}" type="sibTrans" cxnId="{2A04FCF7-3DC8-4D54-9789-C91484018F75}">
      <dgm:prSet/>
      <dgm:spPr/>
      <dgm:t>
        <a:bodyPr/>
        <a:lstStyle/>
        <a:p>
          <a:endParaRPr lang="it-IT"/>
        </a:p>
      </dgm:t>
    </dgm:pt>
    <dgm:pt modelId="{F470F2A4-4C94-48F0-AA26-7592AD8D045B}">
      <dgm:prSet/>
      <dgm:spPr/>
      <dgm:t>
        <a:bodyPr/>
        <a:lstStyle/>
        <a:p>
          <a:pPr rtl="0"/>
          <a:r>
            <a:rPr lang="it-IT" dirty="0" smtClean="0"/>
            <a:t>Il c. individuale può introdurre una disciplina difforme dal CC?</a:t>
          </a:r>
          <a:endParaRPr lang="it-IT" dirty="0"/>
        </a:p>
      </dgm:t>
    </dgm:pt>
    <dgm:pt modelId="{85922CF7-5EB4-4D53-93B2-42A095EDA95A}" type="parTrans" cxnId="{B46BE8EF-BEC6-47F3-840F-D82398B43416}">
      <dgm:prSet/>
      <dgm:spPr/>
      <dgm:t>
        <a:bodyPr/>
        <a:lstStyle/>
        <a:p>
          <a:endParaRPr lang="it-IT"/>
        </a:p>
      </dgm:t>
    </dgm:pt>
    <dgm:pt modelId="{1EFCF2C4-8669-4886-8082-D853EE62155D}" type="sibTrans" cxnId="{B46BE8EF-BEC6-47F3-840F-D82398B43416}">
      <dgm:prSet/>
      <dgm:spPr/>
      <dgm:t>
        <a:bodyPr/>
        <a:lstStyle/>
        <a:p>
          <a:endParaRPr lang="it-IT"/>
        </a:p>
      </dgm:t>
    </dgm:pt>
    <dgm:pt modelId="{2400AFB8-D4B9-4F18-A7F2-A2D044EADC14}">
      <dgm:prSet/>
      <dgm:spPr/>
      <dgm:t>
        <a:bodyPr/>
        <a:lstStyle/>
        <a:p>
          <a:pPr rtl="0"/>
          <a:r>
            <a:rPr lang="it-IT" dirty="0" smtClean="0"/>
            <a:t>Nel rapporto di impiego privato</a:t>
          </a:r>
          <a:endParaRPr lang="it-IT" dirty="0"/>
        </a:p>
      </dgm:t>
    </dgm:pt>
    <dgm:pt modelId="{BE84D704-BA15-407E-BBE8-7EAE39AFF1D9}" type="parTrans" cxnId="{FE067601-CBE0-446F-92D9-6E9A96503ABE}">
      <dgm:prSet/>
      <dgm:spPr/>
      <dgm:t>
        <a:bodyPr/>
        <a:lstStyle/>
        <a:p>
          <a:endParaRPr lang="it-IT"/>
        </a:p>
      </dgm:t>
    </dgm:pt>
    <dgm:pt modelId="{5BADA312-C39F-4087-99FE-AEC72F7B1A16}" type="sibTrans" cxnId="{FE067601-CBE0-446F-92D9-6E9A96503ABE}">
      <dgm:prSet/>
      <dgm:spPr/>
      <dgm:t>
        <a:bodyPr/>
        <a:lstStyle/>
        <a:p>
          <a:endParaRPr lang="it-IT"/>
        </a:p>
      </dgm:t>
    </dgm:pt>
    <dgm:pt modelId="{0D3A538A-9DF3-4515-9BC5-629890BFA020}">
      <dgm:prSet/>
      <dgm:spPr/>
      <dgm:t>
        <a:bodyPr/>
        <a:lstStyle/>
        <a:p>
          <a:pPr rtl="0"/>
          <a:r>
            <a:rPr lang="it-IT" dirty="0" smtClean="0"/>
            <a:t>Inderogabilità relativa, solo </a:t>
          </a:r>
          <a:r>
            <a:rPr lang="it-IT" i="1" dirty="0" smtClean="0"/>
            <a:t>in </a:t>
          </a:r>
          <a:r>
            <a:rPr lang="it-IT" i="1" dirty="0" err="1" smtClean="0"/>
            <a:t>pejus</a:t>
          </a:r>
          <a:endParaRPr lang="it-IT" dirty="0"/>
        </a:p>
      </dgm:t>
    </dgm:pt>
    <dgm:pt modelId="{4AF47338-C334-4FFD-8296-A698241CDA90}" type="parTrans" cxnId="{7DD8156E-0E1B-43FD-9384-FFC63F66C2EF}">
      <dgm:prSet/>
      <dgm:spPr/>
      <dgm:t>
        <a:bodyPr/>
        <a:lstStyle/>
        <a:p>
          <a:endParaRPr lang="it-IT"/>
        </a:p>
      </dgm:t>
    </dgm:pt>
    <dgm:pt modelId="{4BA57044-AD2A-4DC8-A1F1-588C3743B783}" type="sibTrans" cxnId="{7DD8156E-0E1B-43FD-9384-FFC63F66C2EF}">
      <dgm:prSet/>
      <dgm:spPr/>
      <dgm:t>
        <a:bodyPr/>
        <a:lstStyle/>
        <a:p>
          <a:endParaRPr lang="it-IT"/>
        </a:p>
      </dgm:t>
    </dgm:pt>
    <dgm:pt modelId="{0B874BBB-F694-4231-9D15-3CD4A8856950}">
      <dgm:prSet/>
      <dgm:spPr/>
      <dgm:t>
        <a:bodyPr/>
        <a:lstStyle/>
        <a:p>
          <a:pPr rtl="0"/>
          <a:r>
            <a:rPr lang="it-IT" dirty="0" smtClean="0"/>
            <a:t>Nel rapporto di pubblico impiego</a:t>
          </a:r>
          <a:endParaRPr lang="it-IT" dirty="0"/>
        </a:p>
      </dgm:t>
    </dgm:pt>
    <dgm:pt modelId="{E5A7845F-4C1E-4D03-8E4C-F41F6FE09CCE}" type="parTrans" cxnId="{EE57937F-C44F-4FA6-9457-1F323CB5E049}">
      <dgm:prSet/>
      <dgm:spPr/>
      <dgm:t>
        <a:bodyPr/>
        <a:lstStyle/>
        <a:p>
          <a:endParaRPr lang="it-IT"/>
        </a:p>
      </dgm:t>
    </dgm:pt>
    <dgm:pt modelId="{8BCD72C4-40FA-4D5E-85BB-8C7E93F3ED76}" type="sibTrans" cxnId="{EE57937F-C44F-4FA6-9457-1F323CB5E049}">
      <dgm:prSet/>
      <dgm:spPr/>
      <dgm:t>
        <a:bodyPr/>
        <a:lstStyle/>
        <a:p>
          <a:endParaRPr lang="it-IT"/>
        </a:p>
      </dgm:t>
    </dgm:pt>
    <dgm:pt modelId="{C6E380AB-4C33-4C08-8C30-AF0A35D005D8}">
      <dgm:prSet/>
      <dgm:spPr/>
      <dgm:t>
        <a:bodyPr/>
        <a:lstStyle/>
        <a:p>
          <a:pPr rtl="0"/>
          <a:r>
            <a:rPr lang="it-IT" dirty="0" smtClean="0"/>
            <a:t>Inderogabilità assoluta, anche </a:t>
          </a:r>
          <a:r>
            <a:rPr lang="it-IT" i="1" dirty="0" smtClean="0"/>
            <a:t>in </a:t>
          </a:r>
          <a:r>
            <a:rPr lang="it-IT" i="1" dirty="0" err="1" smtClean="0"/>
            <a:t>melius</a:t>
          </a:r>
          <a:endParaRPr lang="it-IT" dirty="0"/>
        </a:p>
      </dgm:t>
    </dgm:pt>
    <dgm:pt modelId="{D227705B-63C7-4091-A7E7-C20B6E9C0553}" type="parTrans" cxnId="{DAD73003-34C5-46FB-94D0-B1F984BAA1D0}">
      <dgm:prSet/>
      <dgm:spPr/>
      <dgm:t>
        <a:bodyPr/>
        <a:lstStyle/>
        <a:p>
          <a:endParaRPr lang="it-IT"/>
        </a:p>
      </dgm:t>
    </dgm:pt>
    <dgm:pt modelId="{ADC4887C-3FE2-45DA-A18B-178336C076FF}" type="sibTrans" cxnId="{DAD73003-34C5-46FB-94D0-B1F984BAA1D0}">
      <dgm:prSet/>
      <dgm:spPr/>
      <dgm:t>
        <a:bodyPr/>
        <a:lstStyle/>
        <a:p>
          <a:endParaRPr lang="it-IT"/>
        </a:p>
      </dgm:t>
    </dgm:pt>
    <dgm:pt modelId="{C6AAFDCF-D846-402A-9818-F59063F94EB5}" type="pres">
      <dgm:prSet presAssocID="{E9777C59-2036-4495-A727-2A961238ADA6}" presName="Name0" presStyleCnt="0">
        <dgm:presLayoutVars>
          <dgm:chPref val="1"/>
          <dgm:dir/>
          <dgm:animOne val="branch"/>
          <dgm:animLvl val="lvl"/>
          <dgm:resizeHandles/>
        </dgm:presLayoutVars>
      </dgm:prSet>
      <dgm:spPr/>
      <dgm:t>
        <a:bodyPr/>
        <a:lstStyle/>
        <a:p>
          <a:endParaRPr lang="it-IT"/>
        </a:p>
      </dgm:t>
    </dgm:pt>
    <dgm:pt modelId="{6BCBE3FB-EEAF-41EE-BE07-F1C916D0D3CB}" type="pres">
      <dgm:prSet presAssocID="{F0EF20F9-CF93-46A4-A511-BEA4AC66C378}" presName="vertOne" presStyleCnt="0"/>
      <dgm:spPr/>
    </dgm:pt>
    <dgm:pt modelId="{9E7DFA1D-465F-48B3-AF42-0EFB22870834}" type="pres">
      <dgm:prSet presAssocID="{F0EF20F9-CF93-46A4-A511-BEA4AC66C378}" presName="txOne" presStyleLbl="node0" presStyleIdx="0" presStyleCnt="1">
        <dgm:presLayoutVars>
          <dgm:chPref val="3"/>
        </dgm:presLayoutVars>
      </dgm:prSet>
      <dgm:spPr/>
      <dgm:t>
        <a:bodyPr/>
        <a:lstStyle/>
        <a:p>
          <a:endParaRPr lang="it-IT"/>
        </a:p>
      </dgm:t>
    </dgm:pt>
    <dgm:pt modelId="{C4FE3FCF-7352-4F59-B193-1A898BFC66E3}" type="pres">
      <dgm:prSet presAssocID="{F0EF20F9-CF93-46A4-A511-BEA4AC66C378}" presName="parTransOne" presStyleCnt="0"/>
      <dgm:spPr/>
    </dgm:pt>
    <dgm:pt modelId="{9497A967-3E1C-40D3-A487-BDD01965EEE5}" type="pres">
      <dgm:prSet presAssocID="{F0EF20F9-CF93-46A4-A511-BEA4AC66C378}" presName="horzOne" presStyleCnt="0"/>
      <dgm:spPr/>
    </dgm:pt>
    <dgm:pt modelId="{72A8B573-A83F-45F3-9599-3A79626DC829}" type="pres">
      <dgm:prSet presAssocID="{F470F2A4-4C94-48F0-AA26-7592AD8D045B}" presName="vertTwo" presStyleCnt="0"/>
      <dgm:spPr/>
    </dgm:pt>
    <dgm:pt modelId="{26A3C32D-A371-4306-8BEB-9DE78367F8BB}" type="pres">
      <dgm:prSet presAssocID="{F470F2A4-4C94-48F0-AA26-7592AD8D045B}" presName="txTwo" presStyleLbl="node2" presStyleIdx="0" presStyleCnt="1">
        <dgm:presLayoutVars>
          <dgm:chPref val="3"/>
        </dgm:presLayoutVars>
      </dgm:prSet>
      <dgm:spPr/>
      <dgm:t>
        <a:bodyPr/>
        <a:lstStyle/>
        <a:p>
          <a:endParaRPr lang="it-IT"/>
        </a:p>
      </dgm:t>
    </dgm:pt>
    <dgm:pt modelId="{CF9ACBD1-216D-4C95-8F41-67E4DE0F42D7}" type="pres">
      <dgm:prSet presAssocID="{F470F2A4-4C94-48F0-AA26-7592AD8D045B}" presName="parTransTwo" presStyleCnt="0"/>
      <dgm:spPr/>
    </dgm:pt>
    <dgm:pt modelId="{23849A3F-2E41-43DE-9D61-50DF12E821DB}" type="pres">
      <dgm:prSet presAssocID="{F470F2A4-4C94-48F0-AA26-7592AD8D045B}" presName="horzTwo" presStyleCnt="0"/>
      <dgm:spPr/>
    </dgm:pt>
    <dgm:pt modelId="{29BF7AA7-12AA-4BFB-A3BD-65378956B51C}" type="pres">
      <dgm:prSet presAssocID="{2400AFB8-D4B9-4F18-A7F2-A2D044EADC14}" presName="vertThree" presStyleCnt="0"/>
      <dgm:spPr/>
    </dgm:pt>
    <dgm:pt modelId="{3CADC391-0CA0-4D2F-A7DF-FA1CB91A65C1}" type="pres">
      <dgm:prSet presAssocID="{2400AFB8-D4B9-4F18-A7F2-A2D044EADC14}" presName="txThree" presStyleLbl="node3" presStyleIdx="0" presStyleCnt="2">
        <dgm:presLayoutVars>
          <dgm:chPref val="3"/>
        </dgm:presLayoutVars>
      </dgm:prSet>
      <dgm:spPr/>
      <dgm:t>
        <a:bodyPr/>
        <a:lstStyle/>
        <a:p>
          <a:endParaRPr lang="it-IT"/>
        </a:p>
      </dgm:t>
    </dgm:pt>
    <dgm:pt modelId="{5401C4E6-4963-4B41-9CB0-776C72E5F234}" type="pres">
      <dgm:prSet presAssocID="{2400AFB8-D4B9-4F18-A7F2-A2D044EADC14}" presName="parTransThree" presStyleCnt="0"/>
      <dgm:spPr/>
    </dgm:pt>
    <dgm:pt modelId="{C4716512-5486-48E0-8FEE-556F8FCDB61E}" type="pres">
      <dgm:prSet presAssocID="{2400AFB8-D4B9-4F18-A7F2-A2D044EADC14}" presName="horzThree" presStyleCnt="0"/>
      <dgm:spPr/>
    </dgm:pt>
    <dgm:pt modelId="{92F6556C-EB28-4EF9-8364-F1564ECD6C3D}" type="pres">
      <dgm:prSet presAssocID="{0D3A538A-9DF3-4515-9BC5-629890BFA020}" presName="vertFour" presStyleCnt="0">
        <dgm:presLayoutVars>
          <dgm:chPref val="3"/>
        </dgm:presLayoutVars>
      </dgm:prSet>
      <dgm:spPr/>
    </dgm:pt>
    <dgm:pt modelId="{20A5CDF9-7961-4616-8E0A-F7A03AF659A2}" type="pres">
      <dgm:prSet presAssocID="{0D3A538A-9DF3-4515-9BC5-629890BFA020}" presName="txFour" presStyleLbl="node4" presStyleIdx="0" presStyleCnt="2">
        <dgm:presLayoutVars>
          <dgm:chPref val="3"/>
        </dgm:presLayoutVars>
      </dgm:prSet>
      <dgm:spPr/>
      <dgm:t>
        <a:bodyPr/>
        <a:lstStyle/>
        <a:p>
          <a:endParaRPr lang="it-IT"/>
        </a:p>
      </dgm:t>
    </dgm:pt>
    <dgm:pt modelId="{3AEF916E-D9A7-4D01-8C2F-27C63A1A9589}" type="pres">
      <dgm:prSet presAssocID="{0D3A538A-9DF3-4515-9BC5-629890BFA020}" presName="horzFour" presStyleCnt="0"/>
      <dgm:spPr/>
    </dgm:pt>
    <dgm:pt modelId="{036249E0-9BF0-4CBF-8344-A8276CE63A2C}" type="pres">
      <dgm:prSet presAssocID="{5BADA312-C39F-4087-99FE-AEC72F7B1A16}" presName="sibSpaceThree" presStyleCnt="0"/>
      <dgm:spPr/>
    </dgm:pt>
    <dgm:pt modelId="{0AB8F968-6A24-443E-82CA-E4A08F7F9977}" type="pres">
      <dgm:prSet presAssocID="{0B874BBB-F694-4231-9D15-3CD4A8856950}" presName="vertThree" presStyleCnt="0"/>
      <dgm:spPr/>
    </dgm:pt>
    <dgm:pt modelId="{64434054-DCCE-4713-A52A-F9A1916A0DCC}" type="pres">
      <dgm:prSet presAssocID="{0B874BBB-F694-4231-9D15-3CD4A8856950}" presName="txThree" presStyleLbl="node3" presStyleIdx="1" presStyleCnt="2">
        <dgm:presLayoutVars>
          <dgm:chPref val="3"/>
        </dgm:presLayoutVars>
      </dgm:prSet>
      <dgm:spPr/>
      <dgm:t>
        <a:bodyPr/>
        <a:lstStyle/>
        <a:p>
          <a:endParaRPr lang="it-IT"/>
        </a:p>
      </dgm:t>
    </dgm:pt>
    <dgm:pt modelId="{72AFE691-832B-43E5-B144-5EF19D78DF45}" type="pres">
      <dgm:prSet presAssocID="{0B874BBB-F694-4231-9D15-3CD4A8856950}" presName="parTransThree" presStyleCnt="0"/>
      <dgm:spPr/>
    </dgm:pt>
    <dgm:pt modelId="{89F556ED-17FD-40AE-AA1F-1EEB3BE9ED95}" type="pres">
      <dgm:prSet presAssocID="{0B874BBB-F694-4231-9D15-3CD4A8856950}" presName="horzThree" presStyleCnt="0"/>
      <dgm:spPr/>
    </dgm:pt>
    <dgm:pt modelId="{41E5F682-E246-4C6E-8918-13E850938275}" type="pres">
      <dgm:prSet presAssocID="{C6E380AB-4C33-4C08-8C30-AF0A35D005D8}" presName="vertFour" presStyleCnt="0">
        <dgm:presLayoutVars>
          <dgm:chPref val="3"/>
        </dgm:presLayoutVars>
      </dgm:prSet>
      <dgm:spPr/>
    </dgm:pt>
    <dgm:pt modelId="{0856BF8B-1D93-464B-91A6-30DD5DB004F6}" type="pres">
      <dgm:prSet presAssocID="{C6E380AB-4C33-4C08-8C30-AF0A35D005D8}" presName="txFour" presStyleLbl="node4" presStyleIdx="1" presStyleCnt="2">
        <dgm:presLayoutVars>
          <dgm:chPref val="3"/>
        </dgm:presLayoutVars>
      </dgm:prSet>
      <dgm:spPr/>
      <dgm:t>
        <a:bodyPr/>
        <a:lstStyle/>
        <a:p>
          <a:endParaRPr lang="it-IT"/>
        </a:p>
      </dgm:t>
    </dgm:pt>
    <dgm:pt modelId="{22440157-89E6-4965-9D81-E9CD7020E588}" type="pres">
      <dgm:prSet presAssocID="{C6E380AB-4C33-4C08-8C30-AF0A35D005D8}" presName="horzFour" presStyleCnt="0"/>
      <dgm:spPr/>
    </dgm:pt>
  </dgm:ptLst>
  <dgm:cxnLst>
    <dgm:cxn modelId="{B46BE8EF-BEC6-47F3-840F-D82398B43416}" srcId="{F0EF20F9-CF93-46A4-A511-BEA4AC66C378}" destId="{F470F2A4-4C94-48F0-AA26-7592AD8D045B}" srcOrd="0" destOrd="0" parTransId="{85922CF7-5EB4-4D53-93B2-42A095EDA95A}" sibTransId="{1EFCF2C4-8669-4886-8082-D853EE62155D}"/>
    <dgm:cxn modelId="{6554F2C2-3FFC-46D6-857C-E39509ABDF07}" type="presOf" srcId="{2400AFB8-D4B9-4F18-A7F2-A2D044EADC14}" destId="{3CADC391-0CA0-4D2F-A7DF-FA1CB91A65C1}" srcOrd="0" destOrd="0" presId="urn:microsoft.com/office/officeart/2005/8/layout/hierarchy4"/>
    <dgm:cxn modelId="{DAD73003-34C5-46FB-94D0-B1F984BAA1D0}" srcId="{0B874BBB-F694-4231-9D15-3CD4A8856950}" destId="{C6E380AB-4C33-4C08-8C30-AF0A35D005D8}" srcOrd="0" destOrd="0" parTransId="{D227705B-63C7-4091-A7E7-C20B6E9C0553}" sibTransId="{ADC4887C-3FE2-45DA-A18B-178336C076FF}"/>
    <dgm:cxn modelId="{EFB77202-2892-4621-82DC-569C0E3615B1}" type="presOf" srcId="{E9777C59-2036-4495-A727-2A961238ADA6}" destId="{C6AAFDCF-D846-402A-9818-F59063F94EB5}" srcOrd="0" destOrd="0" presId="urn:microsoft.com/office/officeart/2005/8/layout/hierarchy4"/>
    <dgm:cxn modelId="{745619AE-75E7-451A-9D23-4A9741EF78AC}" type="presOf" srcId="{F0EF20F9-CF93-46A4-A511-BEA4AC66C378}" destId="{9E7DFA1D-465F-48B3-AF42-0EFB22870834}" srcOrd="0" destOrd="0" presId="urn:microsoft.com/office/officeart/2005/8/layout/hierarchy4"/>
    <dgm:cxn modelId="{7DD8156E-0E1B-43FD-9384-FFC63F66C2EF}" srcId="{2400AFB8-D4B9-4F18-A7F2-A2D044EADC14}" destId="{0D3A538A-9DF3-4515-9BC5-629890BFA020}" srcOrd="0" destOrd="0" parTransId="{4AF47338-C334-4FFD-8296-A698241CDA90}" sibTransId="{4BA57044-AD2A-4DC8-A1F1-588C3743B783}"/>
    <dgm:cxn modelId="{98BD1388-579F-430D-8A9D-827BD5A4A9C3}" type="presOf" srcId="{0D3A538A-9DF3-4515-9BC5-629890BFA020}" destId="{20A5CDF9-7961-4616-8E0A-F7A03AF659A2}" srcOrd="0" destOrd="0" presId="urn:microsoft.com/office/officeart/2005/8/layout/hierarchy4"/>
    <dgm:cxn modelId="{2A04FCF7-3DC8-4D54-9789-C91484018F75}" srcId="{E9777C59-2036-4495-A727-2A961238ADA6}" destId="{F0EF20F9-CF93-46A4-A511-BEA4AC66C378}" srcOrd="0" destOrd="0" parTransId="{5901D9FB-3E69-4AEF-BC2F-D37CABB872EF}" sibTransId="{EF2B22E9-6B3A-48D8-9886-BE74C6ED057F}"/>
    <dgm:cxn modelId="{1039D488-58D6-48C5-B356-2491BFA3CD34}" type="presOf" srcId="{C6E380AB-4C33-4C08-8C30-AF0A35D005D8}" destId="{0856BF8B-1D93-464B-91A6-30DD5DB004F6}" srcOrd="0" destOrd="0" presId="urn:microsoft.com/office/officeart/2005/8/layout/hierarchy4"/>
    <dgm:cxn modelId="{FE067601-CBE0-446F-92D9-6E9A96503ABE}" srcId="{F470F2A4-4C94-48F0-AA26-7592AD8D045B}" destId="{2400AFB8-D4B9-4F18-A7F2-A2D044EADC14}" srcOrd="0" destOrd="0" parTransId="{BE84D704-BA15-407E-BBE8-7EAE39AFF1D9}" sibTransId="{5BADA312-C39F-4087-99FE-AEC72F7B1A16}"/>
    <dgm:cxn modelId="{EE57937F-C44F-4FA6-9457-1F323CB5E049}" srcId="{F470F2A4-4C94-48F0-AA26-7592AD8D045B}" destId="{0B874BBB-F694-4231-9D15-3CD4A8856950}" srcOrd="1" destOrd="0" parTransId="{E5A7845F-4C1E-4D03-8E4C-F41F6FE09CCE}" sibTransId="{8BCD72C4-40FA-4D5E-85BB-8C7E93F3ED76}"/>
    <dgm:cxn modelId="{24CC5E01-0D75-41BD-99B8-57B91E2FCDEF}" type="presOf" srcId="{0B874BBB-F694-4231-9D15-3CD4A8856950}" destId="{64434054-DCCE-4713-A52A-F9A1916A0DCC}" srcOrd="0" destOrd="0" presId="urn:microsoft.com/office/officeart/2005/8/layout/hierarchy4"/>
    <dgm:cxn modelId="{F12CDAA6-7CA3-4727-866E-B11ECC1CA04E}" type="presOf" srcId="{F470F2A4-4C94-48F0-AA26-7592AD8D045B}" destId="{26A3C32D-A371-4306-8BEB-9DE78367F8BB}" srcOrd="0" destOrd="0" presId="urn:microsoft.com/office/officeart/2005/8/layout/hierarchy4"/>
    <dgm:cxn modelId="{D5AED288-FA59-4963-BF44-993B609FACB8}" type="presParOf" srcId="{C6AAFDCF-D846-402A-9818-F59063F94EB5}" destId="{6BCBE3FB-EEAF-41EE-BE07-F1C916D0D3CB}" srcOrd="0" destOrd="0" presId="urn:microsoft.com/office/officeart/2005/8/layout/hierarchy4"/>
    <dgm:cxn modelId="{8909D944-138F-4DD2-A4BA-779BC6D0ABB2}" type="presParOf" srcId="{6BCBE3FB-EEAF-41EE-BE07-F1C916D0D3CB}" destId="{9E7DFA1D-465F-48B3-AF42-0EFB22870834}" srcOrd="0" destOrd="0" presId="urn:microsoft.com/office/officeart/2005/8/layout/hierarchy4"/>
    <dgm:cxn modelId="{331F8B87-9663-4457-9D4B-0056DBD1DAA8}" type="presParOf" srcId="{6BCBE3FB-EEAF-41EE-BE07-F1C916D0D3CB}" destId="{C4FE3FCF-7352-4F59-B193-1A898BFC66E3}" srcOrd="1" destOrd="0" presId="urn:microsoft.com/office/officeart/2005/8/layout/hierarchy4"/>
    <dgm:cxn modelId="{BFD0246B-9C0E-468B-9356-D9362C7AAB79}" type="presParOf" srcId="{6BCBE3FB-EEAF-41EE-BE07-F1C916D0D3CB}" destId="{9497A967-3E1C-40D3-A487-BDD01965EEE5}" srcOrd="2" destOrd="0" presId="urn:microsoft.com/office/officeart/2005/8/layout/hierarchy4"/>
    <dgm:cxn modelId="{AE0106C2-0D35-427D-A563-1C1EBCAA7924}" type="presParOf" srcId="{9497A967-3E1C-40D3-A487-BDD01965EEE5}" destId="{72A8B573-A83F-45F3-9599-3A79626DC829}" srcOrd="0" destOrd="0" presId="urn:microsoft.com/office/officeart/2005/8/layout/hierarchy4"/>
    <dgm:cxn modelId="{0AC48B3B-F60C-4773-BF41-314306C9DD04}" type="presParOf" srcId="{72A8B573-A83F-45F3-9599-3A79626DC829}" destId="{26A3C32D-A371-4306-8BEB-9DE78367F8BB}" srcOrd="0" destOrd="0" presId="urn:microsoft.com/office/officeart/2005/8/layout/hierarchy4"/>
    <dgm:cxn modelId="{C700AFF5-E78D-4156-9767-CD8A8663D2A5}" type="presParOf" srcId="{72A8B573-A83F-45F3-9599-3A79626DC829}" destId="{CF9ACBD1-216D-4C95-8F41-67E4DE0F42D7}" srcOrd="1" destOrd="0" presId="urn:microsoft.com/office/officeart/2005/8/layout/hierarchy4"/>
    <dgm:cxn modelId="{17BA35C5-E2A4-457A-A3CA-D1E1D49E36D8}" type="presParOf" srcId="{72A8B573-A83F-45F3-9599-3A79626DC829}" destId="{23849A3F-2E41-43DE-9D61-50DF12E821DB}" srcOrd="2" destOrd="0" presId="urn:microsoft.com/office/officeart/2005/8/layout/hierarchy4"/>
    <dgm:cxn modelId="{1C9D1014-C12A-4382-9D01-34E70AEC5DAE}" type="presParOf" srcId="{23849A3F-2E41-43DE-9D61-50DF12E821DB}" destId="{29BF7AA7-12AA-4BFB-A3BD-65378956B51C}" srcOrd="0" destOrd="0" presId="urn:microsoft.com/office/officeart/2005/8/layout/hierarchy4"/>
    <dgm:cxn modelId="{2216A6DF-B6D2-4AAE-A25D-9BAC55C0EFF1}" type="presParOf" srcId="{29BF7AA7-12AA-4BFB-A3BD-65378956B51C}" destId="{3CADC391-0CA0-4D2F-A7DF-FA1CB91A65C1}" srcOrd="0" destOrd="0" presId="urn:microsoft.com/office/officeart/2005/8/layout/hierarchy4"/>
    <dgm:cxn modelId="{42A03952-6788-4DB0-8434-15DEDC8E92C2}" type="presParOf" srcId="{29BF7AA7-12AA-4BFB-A3BD-65378956B51C}" destId="{5401C4E6-4963-4B41-9CB0-776C72E5F234}" srcOrd="1" destOrd="0" presId="urn:microsoft.com/office/officeart/2005/8/layout/hierarchy4"/>
    <dgm:cxn modelId="{C530BD15-5544-4749-BC85-7CB483F0BC70}" type="presParOf" srcId="{29BF7AA7-12AA-4BFB-A3BD-65378956B51C}" destId="{C4716512-5486-48E0-8FEE-556F8FCDB61E}" srcOrd="2" destOrd="0" presId="urn:microsoft.com/office/officeart/2005/8/layout/hierarchy4"/>
    <dgm:cxn modelId="{A3E9746B-9ACA-49BD-B588-3CF624519370}" type="presParOf" srcId="{C4716512-5486-48E0-8FEE-556F8FCDB61E}" destId="{92F6556C-EB28-4EF9-8364-F1564ECD6C3D}" srcOrd="0" destOrd="0" presId="urn:microsoft.com/office/officeart/2005/8/layout/hierarchy4"/>
    <dgm:cxn modelId="{0E9EAE2E-B46E-4E0D-ADA6-5C57DCFD8113}" type="presParOf" srcId="{92F6556C-EB28-4EF9-8364-F1564ECD6C3D}" destId="{20A5CDF9-7961-4616-8E0A-F7A03AF659A2}" srcOrd="0" destOrd="0" presId="urn:microsoft.com/office/officeart/2005/8/layout/hierarchy4"/>
    <dgm:cxn modelId="{844A6A88-F47A-481B-874D-518A572220E4}" type="presParOf" srcId="{92F6556C-EB28-4EF9-8364-F1564ECD6C3D}" destId="{3AEF916E-D9A7-4D01-8C2F-27C63A1A9589}" srcOrd="1" destOrd="0" presId="urn:microsoft.com/office/officeart/2005/8/layout/hierarchy4"/>
    <dgm:cxn modelId="{748B580B-7120-4B57-976C-FDF232A7EA58}" type="presParOf" srcId="{23849A3F-2E41-43DE-9D61-50DF12E821DB}" destId="{036249E0-9BF0-4CBF-8344-A8276CE63A2C}" srcOrd="1" destOrd="0" presId="urn:microsoft.com/office/officeart/2005/8/layout/hierarchy4"/>
    <dgm:cxn modelId="{7EC7CCE3-7C5E-4B50-98E0-D6F135EB7820}" type="presParOf" srcId="{23849A3F-2E41-43DE-9D61-50DF12E821DB}" destId="{0AB8F968-6A24-443E-82CA-E4A08F7F9977}" srcOrd="2" destOrd="0" presId="urn:microsoft.com/office/officeart/2005/8/layout/hierarchy4"/>
    <dgm:cxn modelId="{129F5B30-2B07-4383-99BD-EB8978E27C78}" type="presParOf" srcId="{0AB8F968-6A24-443E-82CA-E4A08F7F9977}" destId="{64434054-DCCE-4713-A52A-F9A1916A0DCC}" srcOrd="0" destOrd="0" presId="urn:microsoft.com/office/officeart/2005/8/layout/hierarchy4"/>
    <dgm:cxn modelId="{7451D035-35E8-4794-AF47-555F526730C6}" type="presParOf" srcId="{0AB8F968-6A24-443E-82CA-E4A08F7F9977}" destId="{72AFE691-832B-43E5-B144-5EF19D78DF45}" srcOrd="1" destOrd="0" presId="urn:microsoft.com/office/officeart/2005/8/layout/hierarchy4"/>
    <dgm:cxn modelId="{5E386F2D-2A77-4C57-AB06-143733EEF8CA}" type="presParOf" srcId="{0AB8F968-6A24-443E-82CA-E4A08F7F9977}" destId="{89F556ED-17FD-40AE-AA1F-1EEB3BE9ED95}" srcOrd="2" destOrd="0" presId="urn:microsoft.com/office/officeart/2005/8/layout/hierarchy4"/>
    <dgm:cxn modelId="{00ADACA8-938C-4D4A-92E5-12812C81B3B9}" type="presParOf" srcId="{89F556ED-17FD-40AE-AA1F-1EEB3BE9ED95}" destId="{41E5F682-E246-4C6E-8918-13E850938275}" srcOrd="0" destOrd="0" presId="urn:microsoft.com/office/officeart/2005/8/layout/hierarchy4"/>
    <dgm:cxn modelId="{E98B673A-2DE3-499C-B463-E511EB047037}" type="presParOf" srcId="{41E5F682-E246-4C6E-8918-13E850938275}" destId="{0856BF8B-1D93-464B-91A6-30DD5DB004F6}" srcOrd="0" destOrd="0" presId="urn:microsoft.com/office/officeart/2005/8/layout/hierarchy4"/>
    <dgm:cxn modelId="{98690611-F420-4A0F-B1C3-02D6ECC76BA1}" type="presParOf" srcId="{41E5F682-E246-4C6E-8918-13E850938275}" destId="{22440157-89E6-4965-9D81-E9CD7020E588}" srcOrd="1" destOrd="0" presId="urn:microsoft.com/office/officeart/2005/8/layout/hierarchy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D74308C4-C26E-46B9-86AD-424877981ECE}"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it-IT"/>
        </a:p>
      </dgm:t>
    </dgm:pt>
    <dgm:pt modelId="{EF577623-F314-4995-94D6-0F9693C142CD}">
      <dgm:prSet/>
      <dgm:spPr/>
      <dgm:t>
        <a:bodyPr/>
        <a:lstStyle/>
        <a:p>
          <a:pPr rtl="0"/>
          <a:r>
            <a:rPr lang="it-IT" smtClean="0"/>
            <a:t>Art. 40 co 3 </a:t>
          </a:r>
          <a:r>
            <a:rPr lang="it-IT" i="1" smtClean="0"/>
            <a:t>bis</a:t>
          </a:r>
          <a:endParaRPr lang="it-IT"/>
        </a:p>
      </dgm:t>
    </dgm:pt>
    <dgm:pt modelId="{5282582B-971F-42E8-B444-80F969D9A837}" type="parTrans" cxnId="{1C7DAC56-AC35-4E06-896C-C808550E42C6}">
      <dgm:prSet/>
      <dgm:spPr/>
      <dgm:t>
        <a:bodyPr/>
        <a:lstStyle/>
        <a:p>
          <a:endParaRPr lang="it-IT"/>
        </a:p>
      </dgm:t>
    </dgm:pt>
    <dgm:pt modelId="{0346DFFB-228C-46F7-B854-30AF11D10E39}" type="sibTrans" cxnId="{1C7DAC56-AC35-4E06-896C-C808550E42C6}">
      <dgm:prSet/>
      <dgm:spPr/>
      <dgm:t>
        <a:bodyPr/>
        <a:lstStyle/>
        <a:p>
          <a:endParaRPr lang="it-IT"/>
        </a:p>
      </dgm:t>
    </dgm:pt>
    <dgm:pt modelId="{BF9D37D8-F4CC-4EB7-B583-7252741ABB17}">
      <dgm:prSet/>
      <dgm:spPr/>
      <dgm:t>
        <a:bodyPr/>
        <a:lstStyle/>
        <a:p>
          <a:pPr rtl="0"/>
          <a:r>
            <a:rPr lang="it-IT" smtClean="0"/>
            <a:t>«La contrattazione collettiva integrativa si svolge sulle materie, con i vincoli e nei limiti stabiliti dai contratti collettivi nazionali, tra i soggetti e con le procedure negoziali che questi ultimi prevedono; essa può avere ambito territoriale e riguardare più amministrazioni. I contratti collettivi nazionali definiscono il termine delle sessioni negoziali in sede decentrata. Alla scadenza del termine le parti riassumono le rispettive prerogative e libertà di iniziativa e decisione»</a:t>
          </a:r>
          <a:endParaRPr lang="it-IT"/>
        </a:p>
      </dgm:t>
    </dgm:pt>
    <dgm:pt modelId="{CD202F5F-B5F1-4835-B0D9-4F48C58F23E8}" type="parTrans" cxnId="{B0665734-2226-4F03-AD53-EB9C2F21402A}">
      <dgm:prSet/>
      <dgm:spPr/>
      <dgm:t>
        <a:bodyPr/>
        <a:lstStyle/>
        <a:p>
          <a:endParaRPr lang="it-IT"/>
        </a:p>
      </dgm:t>
    </dgm:pt>
    <dgm:pt modelId="{B6424BEE-9693-49CD-8920-32C54E959EB8}" type="sibTrans" cxnId="{B0665734-2226-4F03-AD53-EB9C2F21402A}">
      <dgm:prSet/>
      <dgm:spPr/>
      <dgm:t>
        <a:bodyPr/>
        <a:lstStyle/>
        <a:p>
          <a:endParaRPr lang="it-IT"/>
        </a:p>
      </dgm:t>
    </dgm:pt>
    <dgm:pt modelId="{028A14B1-63A5-44B7-A600-051A3EC37252}" type="pres">
      <dgm:prSet presAssocID="{D74308C4-C26E-46B9-86AD-424877981ECE}" presName="linear" presStyleCnt="0">
        <dgm:presLayoutVars>
          <dgm:animLvl val="lvl"/>
          <dgm:resizeHandles val="exact"/>
        </dgm:presLayoutVars>
      </dgm:prSet>
      <dgm:spPr/>
      <dgm:t>
        <a:bodyPr/>
        <a:lstStyle/>
        <a:p>
          <a:endParaRPr lang="it-IT"/>
        </a:p>
      </dgm:t>
    </dgm:pt>
    <dgm:pt modelId="{2B8DFF46-733F-40E5-905E-15652863D2A2}" type="pres">
      <dgm:prSet presAssocID="{EF577623-F314-4995-94D6-0F9693C142CD}" presName="parentText" presStyleLbl="node1" presStyleIdx="0" presStyleCnt="2">
        <dgm:presLayoutVars>
          <dgm:chMax val="0"/>
          <dgm:bulletEnabled val="1"/>
        </dgm:presLayoutVars>
      </dgm:prSet>
      <dgm:spPr/>
      <dgm:t>
        <a:bodyPr/>
        <a:lstStyle/>
        <a:p>
          <a:endParaRPr lang="it-IT"/>
        </a:p>
      </dgm:t>
    </dgm:pt>
    <dgm:pt modelId="{6FF38089-7FAC-4118-A343-A0F6D0AB1FA9}" type="pres">
      <dgm:prSet presAssocID="{0346DFFB-228C-46F7-B854-30AF11D10E39}" presName="spacer" presStyleCnt="0"/>
      <dgm:spPr/>
    </dgm:pt>
    <dgm:pt modelId="{06B94D91-8D51-43EA-87AD-C60B5F76544D}" type="pres">
      <dgm:prSet presAssocID="{BF9D37D8-F4CC-4EB7-B583-7252741ABB17}" presName="parentText" presStyleLbl="node1" presStyleIdx="1" presStyleCnt="2">
        <dgm:presLayoutVars>
          <dgm:chMax val="0"/>
          <dgm:bulletEnabled val="1"/>
        </dgm:presLayoutVars>
      </dgm:prSet>
      <dgm:spPr/>
      <dgm:t>
        <a:bodyPr/>
        <a:lstStyle/>
        <a:p>
          <a:endParaRPr lang="it-IT"/>
        </a:p>
      </dgm:t>
    </dgm:pt>
  </dgm:ptLst>
  <dgm:cxnLst>
    <dgm:cxn modelId="{1C7DAC56-AC35-4E06-896C-C808550E42C6}" srcId="{D74308C4-C26E-46B9-86AD-424877981ECE}" destId="{EF577623-F314-4995-94D6-0F9693C142CD}" srcOrd="0" destOrd="0" parTransId="{5282582B-971F-42E8-B444-80F969D9A837}" sibTransId="{0346DFFB-228C-46F7-B854-30AF11D10E39}"/>
    <dgm:cxn modelId="{4395D438-29A6-4D4A-B8B6-1432D7DB8C5F}" type="presOf" srcId="{D74308C4-C26E-46B9-86AD-424877981ECE}" destId="{028A14B1-63A5-44B7-A600-051A3EC37252}" srcOrd="0" destOrd="0" presId="urn:microsoft.com/office/officeart/2005/8/layout/vList2"/>
    <dgm:cxn modelId="{B0665734-2226-4F03-AD53-EB9C2F21402A}" srcId="{D74308C4-C26E-46B9-86AD-424877981ECE}" destId="{BF9D37D8-F4CC-4EB7-B583-7252741ABB17}" srcOrd="1" destOrd="0" parTransId="{CD202F5F-B5F1-4835-B0D9-4F48C58F23E8}" sibTransId="{B6424BEE-9693-49CD-8920-32C54E959EB8}"/>
    <dgm:cxn modelId="{8CA78F72-728F-4F22-BB74-6B0A8819791A}" type="presOf" srcId="{EF577623-F314-4995-94D6-0F9693C142CD}" destId="{2B8DFF46-733F-40E5-905E-15652863D2A2}" srcOrd="0" destOrd="0" presId="urn:microsoft.com/office/officeart/2005/8/layout/vList2"/>
    <dgm:cxn modelId="{C6E3BC94-36A5-4A4B-80BE-A03EC22CC09C}" type="presOf" srcId="{BF9D37D8-F4CC-4EB7-B583-7252741ABB17}" destId="{06B94D91-8D51-43EA-87AD-C60B5F76544D}" srcOrd="0" destOrd="0" presId="urn:microsoft.com/office/officeart/2005/8/layout/vList2"/>
    <dgm:cxn modelId="{B83D7C87-38EE-4178-9E9B-71AC35CA33D5}" type="presParOf" srcId="{028A14B1-63A5-44B7-A600-051A3EC37252}" destId="{2B8DFF46-733F-40E5-905E-15652863D2A2}" srcOrd="0" destOrd="0" presId="urn:microsoft.com/office/officeart/2005/8/layout/vList2"/>
    <dgm:cxn modelId="{721670CC-3E06-4F16-8D38-593B30D32B0F}" type="presParOf" srcId="{028A14B1-63A5-44B7-A600-051A3EC37252}" destId="{6FF38089-7FAC-4118-A343-A0F6D0AB1FA9}" srcOrd="1" destOrd="0" presId="urn:microsoft.com/office/officeart/2005/8/layout/vList2"/>
    <dgm:cxn modelId="{D43DFA0C-D292-49B5-A51F-3608703267DB}" type="presParOf" srcId="{028A14B1-63A5-44B7-A600-051A3EC37252}" destId="{06B94D91-8D51-43EA-87AD-C60B5F76544D}"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050ECADA-0A66-439C-9898-FBB3456C4245}" type="doc">
      <dgm:prSet loTypeId="urn:microsoft.com/office/officeart/2005/8/layout/hierarchy4" loCatId="list" qsTypeId="urn:microsoft.com/office/officeart/2005/8/quickstyle/simple1" qsCatId="simple" csTypeId="urn:microsoft.com/office/officeart/2005/8/colors/accent1_2" csCatId="accent1" phldr="1"/>
      <dgm:spPr/>
      <dgm:t>
        <a:bodyPr/>
        <a:lstStyle/>
        <a:p>
          <a:endParaRPr lang="it-IT"/>
        </a:p>
      </dgm:t>
    </dgm:pt>
    <dgm:pt modelId="{AFDBA319-556F-446C-9428-99CE59A6BB0B}">
      <dgm:prSet/>
      <dgm:spPr/>
      <dgm:t>
        <a:bodyPr/>
        <a:lstStyle/>
        <a:p>
          <a:pPr rtl="0"/>
          <a:r>
            <a:rPr lang="it-IT" smtClean="0"/>
            <a:t>ART. 40 CO 3 </a:t>
          </a:r>
          <a:r>
            <a:rPr lang="it-IT" i="1" smtClean="0"/>
            <a:t>QUINQUIES</a:t>
          </a:r>
          <a:endParaRPr lang="it-IT"/>
        </a:p>
      </dgm:t>
    </dgm:pt>
    <dgm:pt modelId="{182DF159-9D3F-4AD9-A84E-AFD6D0CF5DD6}" type="parTrans" cxnId="{20F8F1D5-59EE-4FC8-A52B-160AB4E588B4}">
      <dgm:prSet/>
      <dgm:spPr/>
      <dgm:t>
        <a:bodyPr/>
        <a:lstStyle/>
        <a:p>
          <a:endParaRPr lang="it-IT"/>
        </a:p>
      </dgm:t>
    </dgm:pt>
    <dgm:pt modelId="{B0A507F7-D2E9-46DF-AB19-5AF034B70A03}" type="sibTrans" cxnId="{20F8F1D5-59EE-4FC8-A52B-160AB4E588B4}">
      <dgm:prSet/>
      <dgm:spPr/>
      <dgm:t>
        <a:bodyPr/>
        <a:lstStyle/>
        <a:p>
          <a:endParaRPr lang="it-IT"/>
        </a:p>
      </dgm:t>
    </dgm:pt>
    <dgm:pt modelId="{845C9AA9-771E-4BC1-86EC-55574C7D8099}">
      <dgm:prSet/>
      <dgm:spPr/>
      <dgm:t>
        <a:bodyPr/>
        <a:lstStyle/>
        <a:p>
          <a:pPr rtl="0"/>
          <a:r>
            <a:rPr lang="it-IT" smtClean="0"/>
            <a:t>Le pubbliche amministrazioni non possono in ogni caso sottoscrivere in sede decentrata contratti collettivi integrativi in contrasto con i vincoli e con i limiti risultanti dai contratti collettivi nazionali o che disciplinano materie non espressamente delegate a tale livello negoziale ovvero che comportano oneri non previsti negli strumenti di programmazione annuale e pluriennale di ciascuna amministrazione. Nei casi di violazione dei vincoli e dei limiti di competenza imposti dalla contrattazione nazionale o dalle norme di legge, le clausole sono nulle, non possono essere applicate e sono sostituite ai sensi degli articoli 1339 e 1419, secondo comma, del codice civile.</a:t>
          </a:r>
          <a:endParaRPr lang="it-IT" dirty="0"/>
        </a:p>
      </dgm:t>
    </dgm:pt>
    <dgm:pt modelId="{0AC85E2D-C9B4-4BAE-8636-BF03C6A8CED1}" type="parTrans" cxnId="{8AEF7FD0-8B1C-4C99-BE88-622C8FFDD7A1}">
      <dgm:prSet/>
      <dgm:spPr/>
    </dgm:pt>
    <dgm:pt modelId="{491D89CE-E7E8-4887-9B85-20E50BA323CE}" type="sibTrans" cxnId="{8AEF7FD0-8B1C-4C99-BE88-622C8FFDD7A1}">
      <dgm:prSet/>
      <dgm:spPr/>
    </dgm:pt>
    <dgm:pt modelId="{E976EB52-C051-47B6-9EEF-66DE4814DC2F}" type="pres">
      <dgm:prSet presAssocID="{050ECADA-0A66-439C-9898-FBB3456C4245}" presName="Name0" presStyleCnt="0">
        <dgm:presLayoutVars>
          <dgm:chPref val="1"/>
          <dgm:dir/>
          <dgm:animOne val="branch"/>
          <dgm:animLvl val="lvl"/>
          <dgm:resizeHandles/>
        </dgm:presLayoutVars>
      </dgm:prSet>
      <dgm:spPr/>
      <dgm:t>
        <a:bodyPr/>
        <a:lstStyle/>
        <a:p>
          <a:endParaRPr lang="it-IT"/>
        </a:p>
      </dgm:t>
    </dgm:pt>
    <dgm:pt modelId="{3769B8DC-B557-4694-8713-A6DD52797EDE}" type="pres">
      <dgm:prSet presAssocID="{AFDBA319-556F-446C-9428-99CE59A6BB0B}" presName="vertOne" presStyleCnt="0"/>
      <dgm:spPr/>
    </dgm:pt>
    <dgm:pt modelId="{366CD45C-54DF-4FE1-826A-B3F9BD1F9205}" type="pres">
      <dgm:prSet presAssocID="{AFDBA319-556F-446C-9428-99CE59A6BB0B}" presName="txOne" presStyleLbl="node0" presStyleIdx="0" presStyleCnt="1">
        <dgm:presLayoutVars>
          <dgm:chPref val="3"/>
        </dgm:presLayoutVars>
      </dgm:prSet>
      <dgm:spPr/>
      <dgm:t>
        <a:bodyPr/>
        <a:lstStyle/>
        <a:p>
          <a:endParaRPr lang="it-IT"/>
        </a:p>
      </dgm:t>
    </dgm:pt>
    <dgm:pt modelId="{E32E670E-B34B-4795-8069-3043043B2D65}" type="pres">
      <dgm:prSet presAssocID="{AFDBA319-556F-446C-9428-99CE59A6BB0B}" presName="parTransOne" presStyleCnt="0"/>
      <dgm:spPr/>
    </dgm:pt>
    <dgm:pt modelId="{3AC135B8-F67C-4F75-95BD-896CDC1FEF4F}" type="pres">
      <dgm:prSet presAssocID="{AFDBA319-556F-446C-9428-99CE59A6BB0B}" presName="horzOne" presStyleCnt="0"/>
      <dgm:spPr/>
    </dgm:pt>
    <dgm:pt modelId="{8BBDD2A3-8A53-4453-824B-9994FFDE472A}" type="pres">
      <dgm:prSet presAssocID="{845C9AA9-771E-4BC1-86EC-55574C7D8099}" presName="vertTwo" presStyleCnt="0"/>
      <dgm:spPr/>
    </dgm:pt>
    <dgm:pt modelId="{A9A5FC7C-B544-4B6A-A823-546D14307ED8}" type="pres">
      <dgm:prSet presAssocID="{845C9AA9-771E-4BC1-86EC-55574C7D8099}" presName="txTwo" presStyleLbl="node2" presStyleIdx="0" presStyleCnt="1">
        <dgm:presLayoutVars>
          <dgm:chPref val="3"/>
        </dgm:presLayoutVars>
      </dgm:prSet>
      <dgm:spPr/>
      <dgm:t>
        <a:bodyPr/>
        <a:lstStyle/>
        <a:p>
          <a:endParaRPr lang="it-IT"/>
        </a:p>
      </dgm:t>
    </dgm:pt>
    <dgm:pt modelId="{8F97D4C5-3E11-4115-BBE3-0E4DA88FA882}" type="pres">
      <dgm:prSet presAssocID="{845C9AA9-771E-4BC1-86EC-55574C7D8099}" presName="horzTwo" presStyleCnt="0"/>
      <dgm:spPr/>
    </dgm:pt>
  </dgm:ptLst>
  <dgm:cxnLst>
    <dgm:cxn modelId="{354DDD60-5C8E-4215-88AC-8E0AAE8F8A3F}" type="presOf" srcId="{AFDBA319-556F-446C-9428-99CE59A6BB0B}" destId="{366CD45C-54DF-4FE1-826A-B3F9BD1F9205}" srcOrd="0" destOrd="0" presId="urn:microsoft.com/office/officeart/2005/8/layout/hierarchy4"/>
    <dgm:cxn modelId="{C1876661-8327-4A77-AC9D-43C5F5D818F9}" type="presOf" srcId="{050ECADA-0A66-439C-9898-FBB3456C4245}" destId="{E976EB52-C051-47B6-9EEF-66DE4814DC2F}" srcOrd="0" destOrd="0" presId="urn:microsoft.com/office/officeart/2005/8/layout/hierarchy4"/>
    <dgm:cxn modelId="{C6698183-4E45-4707-A291-FE8D621E2BD8}" type="presOf" srcId="{845C9AA9-771E-4BC1-86EC-55574C7D8099}" destId="{A9A5FC7C-B544-4B6A-A823-546D14307ED8}" srcOrd="0" destOrd="0" presId="urn:microsoft.com/office/officeart/2005/8/layout/hierarchy4"/>
    <dgm:cxn modelId="{8AEF7FD0-8B1C-4C99-BE88-622C8FFDD7A1}" srcId="{AFDBA319-556F-446C-9428-99CE59A6BB0B}" destId="{845C9AA9-771E-4BC1-86EC-55574C7D8099}" srcOrd="0" destOrd="0" parTransId="{0AC85E2D-C9B4-4BAE-8636-BF03C6A8CED1}" sibTransId="{491D89CE-E7E8-4887-9B85-20E50BA323CE}"/>
    <dgm:cxn modelId="{20F8F1D5-59EE-4FC8-A52B-160AB4E588B4}" srcId="{050ECADA-0A66-439C-9898-FBB3456C4245}" destId="{AFDBA319-556F-446C-9428-99CE59A6BB0B}" srcOrd="0" destOrd="0" parTransId="{182DF159-9D3F-4AD9-A84E-AFD6D0CF5DD6}" sibTransId="{B0A507F7-D2E9-46DF-AB19-5AF034B70A03}"/>
    <dgm:cxn modelId="{6A646F8D-4D20-4E76-89DF-56AE629B3340}" type="presParOf" srcId="{E976EB52-C051-47B6-9EEF-66DE4814DC2F}" destId="{3769B8DC-B557-4694-8713-A6DD52797EDE}" srcOrd="0" destOrd="0" presId="urn:microsoft.com/office/officeart/2005/8/layout/hierarchy4"/>
    <dgm:cxn modelId="{2028D680-A506-4A1A-A5BD-9192C1951FCA}" type="presParOf" srcId="{3769B8DC-B557-4694-8713-A6DD52797EDE}" destId="{366CD45C-54DF-4FE1-826A-B3F9BD1F9205}" srcOrd="0" destOrd="0" presId="urn:microsoft.com/office/officeart/2005/8/layout/hierarchy4"/>
    <dgm:cxn modelId="{C6F5E5C3-C1B1-4150-9A20-6BDB38E87ACE}" type="presParOf" srcId="{3769B8DC-B557-4694-8713-A6DD52797EDE}" destId="{E32E670E-B34B-4795-8069-3043043B2D65}" srcOrd="1" destOrd="0" presId="urn:microsoft.com/office/officeart/2005/8/layout/hierarchy4"/>
    <dgm:cxn modelId="{DD0CDF9A-506B-4FCC-A782-1919EDA01379}" type="presParOf" srcId="{3769B8DC-B557-4694-8713-A6DD52797EDE}" destId="{3AC135B8-F67C-4F75-95BD-896CDC1FEF4F}" srcOrd="2" destOrd="0" presId="urn:microsoft.com/office/officeart/2005/8/layout/hierarchy4"/>
    <dgm:cxn modelId="{3FDFD13A-B827-43FD-8371-D954B9755FB0}" type="presParOf" srcId="{3AC135B8-F67C-4F75-95BD-896CDC1FEF4F}" destId="{8BBDD2A3-8A53-4453-824B-9994FFDE472A}" srcOrd="0" destOrd="0" presId="urn:microsoft.com/office/officeart/2005/8/layout/hierarchy4"/>
    <dgm:cxn modelId="{1621E970-8096-4903-980F-8805CAE98922}" type="presParOf" srcId="{8BBDD2A3-8A53-4453-824B-9994FFDE472A}" destId="{A9A5FC7C-B544-4B6A-A823-546D14307ED8}" srcOrd="0" destOrd="0" presId="urn:microsoft.com/office/officeart/2005/8/layout/hierarchy4"/>
    <dgm:cxn modelId="{BA5DC4A3-C105-42F6-ACE3-52CCB6065CDC}" type="presParOf" srcId="{8BBDD2A3-8A53-4453-824B-9994FFDE472A}" destId="{8F97D4C5-3E11-4115-BBE3-0E4DA88FA882}" srcOrd="1" destOrd="0" presId="urn:microsoft.com/office/officeart/2005/8/layout/hierarchy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9F01BC22-9892-4591-80BF-70BC1036F985}" type="doc">
      <dgm:prSet loTypeId="urn:microsoft.com/office/officeart/2005/8/layout/hProcess9" loCatId="process" qsTypeId="urn:microsoft.com/office/officeart/2005/8/quickstyle/simple1" qsCatId="simple" csTypeId="urn:microsoft.com/office/officeart/2005/8/colors/colorful5" csCatId="colorful"/>
      <dgm:spPr/>
      <dgm:t>
        <a:bodyPr/>
        <a:lstStyle/>
        <a:p>
          <a:endParaRPr lang="it-IT"/>
        </a:p>
      </dgm:t>
    </dgm:pt>
    <dgm:pt modelId="{04A2610F-43CF-45A8-AC70-300D077F37F4}">
      <dgm:prSet/>
      <dgm:spPr/>
      <dgm:t>
        <a:bodyPr/>
        <a:lstStyle/>
        <a:p>
          <a:pPr rtl="0"/>
          <a:r>
            <a:rPr lang="it-IT" dirty="0" smtClean="0"/>
            <a:t>LE CLAUSOLE DEL CONTRATTO DECENTRATO IN DEROGA AL CC DI COMPORTA SONO NULLE E SOSTITUITE DI DIRITTO DA QUELLE DEL CC DI COMPORTA</a:t>
          </a:r>
          <a:endParaRPr lang="it-IT" dirty="0"/>
        </a:p>
      </dgm:t>
    </dgm:pt>
    <dgm:pt modelId="{257B0C5A-0C93-4D8A-A288-496FEF3FD431}" type="parTrans" cxnId="{416A84BC-78A7-4162-B6E7-2DB20CA3BCD5}">
      <dgm:prSet/>
      <dgm:spPr/>
      <dgm:t>
        <a:bodyPr/>
        <a:lstStyle/>
        <a:p>
          <a:endParaRPr lang="it-IT"/>
        </a:p>
      </dgm:t>
    </dgm:pt>
    <dgm:pt modelId="{A597A134-008A-4BCB-91A8-970CBF37817B}" type="sibTrans" cxnId="{416A84BC-78A7-4162-B6E7-2DB20CA3BCD5}">
      <dgm:prSet/>
      <dgm:spPr/>
      <dgm:t>
        <a:bodyPr/>
        <a:lstStyle/>
        <a:p>
          <a:endParaRPr lang="it-IT"/>
        </a:p>
      </dgm:t>
    </dgm:pt>
    <dgm:pt modelId="{22153142-523D-4382-91AF-CC77BA11CF6B}">
      <dgm:prSet/>
      <dgm:spPr/>
      <dgm:t>
        <a:bodyPr/>
        <a:lstStyle/>
        <a:p>
          <a:pPr rtl="0"/>
          <a:r>
            <a:rPr lang="it-IT" smtClean="0"/>
            <a:t>EFFICACIA REALE DEL CC</a:t>
          </a:r>
          <a:endParaRPr lang="it-IT"/>
        </a:p>
      </dgm:t>
    </dgm:pt>
    <dgm:pt modelId="{71CFC694-1731-4C47-8934-C77061965FF9}" type="parTrans" cxnId="{C2070CA0-528E-4CAB-87C7-3E2297D4DB38}">
      <dgm:prSet/>
      <dgm:spPr/>
      <dgm:t>
        <a:bodyPr/>
        <a:lstStyle/>
        <a:p>
          <a:endParaRPr lang="it-IT"/>
        </a:p>
      </dgm:t>
    </dgm:pt>
    <dgm:pt modelId="{AB64C300-4FFA-436B-B83C-D07CA6E2232E}" type="sibTrans" cxnId="{C2070CA0-528E-4CAB-87C7-3E2297D4DB38}">
      <dgm:prSet/>
      <dgm:spPr/>
      <dgm:t>
        <a:bodyPr/>
        <a:lstStyle/>
        <a:p>
          <a:endParaRPr lang="it-IT"/>
        </a:p>
      </dgm:t>
    </dgm:pt>
    <dgm:pt modelId="{C479EA2B-6ABA-4AE5-9B0F-783ADC4C5313}" type="pres">
      <dgm:prSet presAssocID="{9F01BC22-9892-4591-80BF-70BC1036F985}" presName="CompostProcess" presStyleCnt="0">
        <dgm:presLayoutVars>
          <dgm:dir/>
          <dgm:resizeHandles val="exact"/>
        </dgm:presLayoutVars>
      </dgm:prSet>
      <dgm:spPr/>
      <dgm:t>
        <a:bodyPr/>
        <a:lstStyle/>
        <a:p>
          <a:endParaRPr lang="it-IT"/>
        </a:p>
      </dgm:t>
    </dgm:pt>
    <dgm:pt modelId="{6B427716-6E23-4E88-993A-69F9CE0AFF66}" type="pres">
      <dgm:prSet presAssocID="{9F01BC22-9892-4591-80BF-70BC1036F985}" presName="arrow" presStyleLbl="bgShp" presStyleIdx="0" presStyleCnt="1"/>
      <dgm:spPr/>
    </dgm:pt>
    <dgm:pt modelId="{BB10BA60-E9A7-4CED-8231-D7389906E88A}" type="pres">
      <dgm:prSet presAssocID="{9F01BC22-9892-4591-80BF-70BC1036F985}" presName="linearProcess" presStyleCnt="0"/>
      <dgm:spPr/>
    </dgm:pt>
    <dgm:pt modelId="{5EB1B363-275E-49F2-88C8-CFEE6137459B}" type="pres">
      <dgm:prSet presAssocID="{04A2610F-43CF-45A8-AC70-300D077F37F4}" presName="textNode" presStyleLbl="node1" presStyleIdx="0" presStyleCnt="2">
        <dgm:presLayoutVars>
          <dgm:bulletEnabled val="1"/>
        </dgm:presLayoutVars>
      </dgm:prSet>
      <dgm:spPr/>
      <dgm:t>
        <a:bodyPr/>
        <a:lstStyle/>
        <a:p>
          <a:endParaRPr lang="it-IT"/>
        </a:p>
      </dgm:t>
    </dgm:pt>
    <dgm:pt modelId="{AEF04220-BC9A-49DA-8858-B96D5D53254A}" type="pres">
      <dgm:prSet presAssocID="{A597A134-008A-4BCB-91A8-970CBF37817B}" presName="sibTrans" presStyleCnt="0"/>
      <dgm:spPr/>
    </dgm:pt>
    <dgm:pt modelId="{66CFF8FC-A048-4502-8693-97E7D15B1651}" type="pres">
      <dgm:prSet presAssocID="{22153142-523D-4382-91AF-CC77BA11CF6B}" presName="textNode" presStyleLbl="node1" presStyleIdx="1" presStyleCnt="2">
        <dgm:presLayoutVars>
          <dgm:bulletEnabled val="1"/>
        </dgm:presLayoutVars>
      </dgm:prSet>
      <dgm:spPr/>
      <dgm:t>
        <a:bodyPr/>
        <a:lstStyle/>
        <a:p>
          <a:endParaRPr lang="it-IT"/>
        </a:p>
      </dgm:t>
    </dgm:pt>
  </dgm:ptLst>
  <dgm:cxnLst>
    <dgm:cxn modelId="{B5626C19-43C3-453A-80C2-C9D88F169B6A}" type="presOf" srcId="{22153142-523D-4382-91AF-CC77BA11CF6B}" destId="{66CFF8FC-A048-4502-8693-97E7D15B1651}" srcOrd="0" destOrd="0" presId="urn:microsoft.com/office/officeart/2005/8/layout/hProcess9"/>
    <dgm:cxn modelId="{C2070CA0-528E-4CAB-87C7-3E2297D4DB38}" srcId="{9F01BC22-9892-4591-80BF-70BC1036F985}" destId="{22153142-523D-4382-91AF-CC77BA11CF6B}" srcOrd="1" destOrd="0" parTransId="{71CFC694-1731-4C47-8934-C77061965FF9}" sibTransId="{AB64C300-4FFA-436B-B83C-D07CA6E2232E}"/>
    <dgm:cxn modelId="{E0FEAFB7-D38A-45A6-9A3D-0243CF32B8EF}" type="presOf" srcId="{9F01BC22-9892-4591-80BF-70BC1036F985}" destId="{C479EA2B-6ABA-4AE5-9B0F-783ADC4C5313}" srcOrd="0" destOrd="0" presId="urn:microsoft.com/office/officeart/2005/8/layout/hProcess9"/>
    <dgm:cxn modelId="{416A84BC-78A7-4162-B6E7-2DB20CA3BCD5}" srcId="{9F01BC22-9892-4591-80BF-70BC1036F985}" destId="{04A2610F-43CF-45A8-AC70-300D077F37F4}" srcOrd="0" destOrd="0" parTransId="{257B0C5A-0C93-4D8A-A288-496FEF3FD431}" sibTransId="{A597A134-008A-4BCB-91A8-970CBF37817B}"/>
    <dgm:cxn modelId="{155FE1E1-EAF7-44C1-9B56-C967754AAC11}" type="presOf" srcId="{04A2610F-43CF-45A8-AC70-300D077F37F4}" destId="{5EB1B363-275E-49F2-88C8-CFEE6137459B}" srcOrd="0" destOrd="0" presId="urn:microsoft.com/office/officeart/2005/8/layout/hProcess9"/>
    <dgm:cxn modelId="{D5D893C0-1395-4BD0-B0EB-95B299253828}" type="presParOf" srcId="{C479EA2B-6ABA-4AE5-9B0F-783ADC4C5313}" destId="{6B427716-6E23-4E88-993A-69F9CE0AFF66}" srcOrd="0" destOrd="0" presId="urn:microsoft.com/office/officeart/2005/8/layout/hProcess9"/>
    <dgm:cxn modelId="{759FCF9E-929A-4BA9-B24E-F5BDE22727D4}" type="presParOf" srcId="{C479EA2B-6ABA-4AE5-9B0F-783ADC4C5313}" destId="{BB10BA60-E9A7-4CED-8231-D7389906E88A}" srcOrd="1" destOrd="0" presId="urn:microsoft.com/office/officeart/2005/8/layout/hProcess9"/>
    <dgm:cxn modelId="{0B962A6B-6882-420D-A66F-97962A0C43D7}" type="presParOf" srcId="{BB10BA60-E9A7-4CED-8231-D7389906E88A}" destId="{5EB1B363-275E-49F2-88C8-CFEE6137459B}" srcOrd="0" destOrd="0" presId="urn:microsoft.com/office/officeart/2005/8/layout/hProcess9"/>
    <dgm:cxn modelId="{B5A1F200-B660-4A34-903E-5BF4EF62DE23}" type="presParOf" srcId="{BB10BA60-E9A7-4CED-8231-D7389906E88A}" destId="{AEF04220-BC9A-49DA-8858-B96D5D53254A}" srcOrd="1" destOrd="0" presId="urn:microsoft.com/office/officeart/2005/8/layout/hProcess9"/>
    <dgm:cxn modelId="{D07D12F3-9725-4E3B-9AE3-13B996C19B12}" type="presParOf" srcId="{BB10BA60-E9A7-4CED-8231-D7389906E88A}" destId="{66CFF8FC-A048-4502-8693-97E7D15B1651}" srcOrd="2"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673405E0-C9EF-4C2B-BB85-2DBFA3A590D2}" type="doc">
      <dgm:prSet loTypeId="urn:microsoft.com/office/officeart/2005/8/layout/hList6" loCatId="list" qsTypeId="urn:microsoft.com/office/officeart/2005/8/quickstyle/simple1" qsCatId="simple" csTypeId="urn:microsoft.com/office/officeart/2005/8/colors/colorful5" csCatId="colorful"/>
      <dgm:spPr/>
      <dgm:t>
        <a:bodyPr/>
        <a:lstStyle/>
        <a:p>
          <a:endParaRPr lang="it-IT"/>
        </a:p>
      </dgm:t>
    </dgm:pt>
    <dgm:pt modelId="{795661EB-E6AE-45DB-9D60-A3853949F4B6}">
      <dgm:prSet/>
      <dgm:spPr/>
      <dgm:t>
        <a:bodyPr/>
        <a:lstStyle/>
        <a:p>
          <a:pPr rtl="0"/>
          <a:r>
            <a:rPr lang="it-IT" smtClean="0"/>
            <a:t>Nullità dei CC integrativi in violazione CC comparto</a:t>
          </a:r>
          <a:endParaRPr lang="it-IT"/>
        </a:p>
      </dgm:t>
    </dgm:pt>
    <dgm:pt modelId="{34EE64DD-73AF-40A3-A440-575ABF171581}" type="parTrans" cxnId="{BFFFEC46-ADB4-4D01-9475-4F0179D7203A}">
      <dgm:prSet/>
      <dgm:spPr/>
      <dgm:t>
        <a:bodyPr/>
        <a:lstStyle/>
        <a:p>
          <a:endParaRPr lang="it-IT"/>
        </a:p>
      </dgm:t>
    </dgm:pt>
    <dgm:pt modelId="{33B9DEED-9840-4EF2-94C3-814167E75170}" type="sibTrans" cxnId="{BFFFEC46-ADB4-4D01-9475-4F0179D7203A}">
      <dgm:prSet/>
      <dgm:spPr/>
      <dgm:t>
        <a:bodyPr/>
        <a:lstStyle/>
        <a:p>
          <a:endParaRPr lang="it-IT"/>
        </a:p>
      </dgm:t>
    </dgm:pt>
    <dgm:pt modelId="{C83B6CFC-342E-4464-B2A6-A0405A43BA6C}">
      <dgm:prSet/>
      <dgm:spPr/>
      <dgm:t>
        <a:bodyPr/>
        <a:lstStyle/>
        <a:p>
          <a:pPr rtl="0"/>
          <a:r>
            <a:rPr lang="it-IT" smtClean="0"/>
            <a:t>Efficacia reale</a:t>
          </a:r>
          <a:endParaRPr lang="it-IT"/>
        </a:p>
      </dgm:t>
    </dgm:pt>
    <dgm:pt modelId="{9E4F4443-8C12-46F0-8D5E-9E7C32C621DC}" type="parTrans" cxnId="{759B1081-0342-4A6F-AA6C-BACEC30B996E}">
      <dgm:prSet/>
      <dgm:spPr/>
      <dgm:t>
        <a:bodyPr/>
        <a:lstStyle/>
        <a:p>
          <a:endParaRPr lang="it-IT"/>
        </a:p>
      </dgm:t>
    </dgm:pt>
    <dgm:pt modelId="{B88C229C-7BE9-4137-AA57-C7E097ADAAB3}" type="sibTrans" cxnId="{759B1081-0342-4A6F-AA6C-BACEC30B996E}">
      <dgm:prSet/>
      <dgm:spPr/>
      <dgm:t>
        <a:bodyPr/>
        <a:lstStyle/>
        <a:p>
          <a:endParaRPr lang="it-IT"/>
        </a:p>
      </dgm:t>
    </dgm:pt>
    <dgm:pt modelId="{EA06C9B6-F80C-47DE-8F6A-27395BAF32E0}">
      <dgm:prSet/>
      <dgm:spPr/>
      <dgm:t>
        <a:bodyPr/>
        <a:lstStyle/>
        <a:p>
          <a:pPr rtl="0"/>
          <a:r>
            <a:rPr lang="it-IT" smtClean="0"/>
            <a:t>Sostituzione automatica</a:t>
          </a:r>
          <a:endParaRPr lang="it-IT"/>
        </a:p>
      </dgm:t>
    </dgm:pt>
    <dgm:pt modelId="{BA0FD22A-44D3-4F72-BB8B-524AD8EDFC52}" type="parTrans" cxnId="{CA81EF0F-4A7D-45B9-BAD2-7E04C7D9D26E}">
      <dgm:prSet/>
      <dgm:spPr/>
      <dgm:t>
        <a:bodyPr/>
        <a:lstStyle/>
        <a:p>
          <a:endParaRPr lang="it-IT"/>
        </a:p>
      </dgm:t>
    </dgm:pt>
    <dgm:pt modelId="{20311F93-A58B-4B2F-83B9-D096AAB920F5}" type="sibTrans" cxnId="{CA81EF0F-4A7D-45B9-BAD2-7E04C7D9D26E}">
      <dgm:prSet/>
      <dgm:spPr/>
      <dgm:t>
        <a:bodyPr/>
        <a:lstStyle/>
        <a:p>
          <a:endParaRPr lang="it-IT"/>
        </a:p>
      </dgm:t>
    </dgm:pt>
    <dgm:pt modelId="{A39406E9-F532-420E-B36E-4555B864611F}">
      <dgm:prSet/>
      <dgm:spPr/>
      <dgm:t>
        <a:bodyPr/>
        <a:lstStyle/>
        <a:p>
          <a:pPr rtl="0"/>
          <a:r>
            <a:rPr lang="it-IT" smtClean="0"/>
            <a:t>Relazione tecnico finanziaria sulla compatibilità dei costi con in vincoli di bilancio e con i vincoli di legge</a:t>
          </a:r>
          <a:endParaRPr lang="it-IT"/>
        </a:p>
      </dgm:t>
    </dgm:pt>
    <dgm:pt modelId="{E0235DB5-8AA7-4A7C-AD18-F0E3D8082963}" type="parTrans" cxnId="{54CC2C51-F765-4126-8E9E-265CC0E677F0}">
      <dgm:prSet/>
      <dgm:spPr/>
      <dgm:t>
        <a:bodyPr/>
        <a:lstStyle/>
        <a:p>
          <a:endParaRPr lang="it-IT"/>
        </a:p>
      </dgm:t>
    </dgm:pt>
    <dgm:pt modelId="{58DAE02E-5998-4411-8DF0-ED0DD2BCEC8E}" type="sibTrans" cxnId="{54CC2C51-F765-4126-8E9E-265CC0E677F0}">
      <dgm:prSet/>
      <dgm:spPr/>
      <dgm:t>
        <a:bodyPr/>
        <a:lstStyle/>
        <a:p>
          <a:endParaRPr lang="it-IT"/>
        </a:p>
      </dgm:t>
    </dgm:pt>
    <dgm:pt modelId="{116E44E7-16A1-4B77-BCC3-2A68C04CD569}" type="pres">
      <dgm:prSet presAssocID="{673405E0-C9EF-4C2B-BB85-2DBFA3A590D2}" presName="Name0" presStyleCnt="0">
        <dgm:presLayoutVars>
          <dgm:dir/>
          <dgm:resizeHandles val="exact"/>
        </dgm:presLayoutVars>
      </dgm:prSet>
      <dgm:spPr/>
      <dgm:t>
        <a:bodyPr/>
        <a:lstStyle/>
        <a:p>
          <a:endParaRPr lang="it-IT"/>
        </a:p>
      </dgm:t>
    </dgm:pt>
    <dgm:pt modelId="{E0187B4F-9BFD-4832-A7A8-93D923F26655}" type="pres">
      <dgm:prSet presAssocID="{795661EB-E6AE-45DB-9D60-A3853949F4B6}" presName="node" presStyleLbl="node1" presStyleIdx="0" presStyleCnt="2">
        <dgm:presLayoutVars>
          <dgm:bulletEnabled val="1"/>
        </dgm:presLayoutVars>
      </dgm:prSet>
      <dgm:spPr/>
      <dgm:t>
        <a:bodyPr/>
        <a:lstStyle/>
        <a:p>
          <a:endParaRPr lang="it-IT"/>
        </a:p>
      </dgm:t>
    </dgm:pt>
    <dgm:pt modelId="{E83FC7D3-94D5-4F07-885E-801ED1803562}" type="pres">
      <dgm:prSet presAssocID="{33B9DEED-9840-4EF2-94C3-814167E75170}" presName="sibTrans" presStyleCnt="0"/>
      <dgm:spPr/>
    </dgm:pt>
    <dgm:pt modelId="{484D70E8-058E-42C3-8000-EE185E33B554}" type="pres">
      <dgm:prSet presAssocID="{A39406E9-F532-420E-B36E-4555B864611F}" presName="node" presStyleLbl="node1" presStyleIdx="1" presStyleCnt="2">
        <dgm:presLayoutVars>
          <dgm:bulletEnabled val="1"/>
        </dgm:presLayoutVars>
      </dgm:prSet>
      <dgm:spPr/>
      <dgm:t>
        <a:bodyPr/>
        <a:lstStyle/>
        <a:p>
          <a:endParaRPr lang="it-IT"/>
        </a:p>
      </dgm:t>
    </dgm:pt>
  </dgm:ptLst>
  <dgm:cxnLst>
    <dgm:cxn modelId="{54CC2C51-F765-4126-8E9E-265CC0E677F0}" srcId="{673405E0-C9EF-4C2B-BB85-2DBFA3A590D2}" destId="{A39406E9-F532-420E-B36E-4555B864611F}" srcOrd="1" destOrd="0" parTransId="{E0235DB5-8AA7-4A7C-AD18-F0E3D8082963}" sibTransId="{58DAE02E-5998-4411-8DF0-ED0DD2BCEC8E}"/>
    <dgm:cxn modelId="{759B1081-0342-4A6F-AA6C-BACEC30B996E}" srcId="{795661EB-E6AE-45DB-9D60-A3853949F4B6}" destId="{C83B6CFC-342E-4464-B2A6-A0405A43BA6C}" srcOrd="0" destOrd="0" parTransId="{9E4F4443-8C12-46F0-8D5E-9E7C32C621DC}" sibTransId="{B88C229C-7BE9-4137-AA57-C7E097ADAAB3}"/>
    <dgm:cxn modelId="{B4E4C6D9-6A4E-4652-87BF-2186111F27DF}" type="presOf" srcId="{795661EB-E6AE-45DB-9D60-A3853949F4B6}" destId="{E0187B4F-9BFD-4832-A7A8-93D923F26655}" srcOrd="0" destOrd="0" presId="urn:microsoft.com/office/officeart/2005/8/layout/hList6"/>
    <dgm:cxn modelId="{34611CF3-B4DB-4B5E-81F6-B7665DE2AF3F}" type="presOf" srcId="{C83B6CFC-342E-4464-B2A6-A0405A43BA6C}" destId="{E0187B4F-9BFD-4832-A7A8-93D923F26655}" srcOrd="0" destOrd="1" presId="urn:microsoft.com/office/officeart/2005/8/layout/hList6"/>
    <dgm:cxn modelId="{BFFFEC46-ADB4-4D01-9475-4F0179D7203A}" srcId="{673405E0-C9EF-4C2B-BB85-2DBFA3A590D2}" destId="{795661EB-E6AE-45DB-9D60-A3853949F4B6}" srcOrd="0" destOrd="0" parTransId="{34EE64DD-73AF-40A3-A440-575ABF171581}" sibTransId="{33B9DEED-9840-4EF2-94C3-814167E75170}"/>
    <dgm:cxn modelId="{148960EA-CA3B-410A-9A9E-86F8211E98BB}" type="presOf" srcId="{EA06C9B6-F80C-47DE-8F6A-27395BAF32E0}" destId="{E0187B4F-9BFD-4832-A7A8-93D923F26655}" srcOrd="0" destOrd="2" presId="urn:microsoft.com/office/officeart/2005/8/layout/hList6"/>
    <dgm:cxn modelId="{4CE2115B-24B0-4B98-9460-4AECA3336F41}" type="presOf" srcId="{A39406E9-F532-420E-B36E-4555B864611F}" destId="{484D70E8-058E-42C3-8000-EE185E33B554}" srcOrd="0" destOrd="0" presId="urn:microsoft.com/office/officeart/2005/8/layout/hList6"/>
    <dgm:cxn modelId="{CA81EF0F-4A7D-45B9-BAD2-7E04C7D9D26E}" srcId="{795661EB-E6AE-45DB-9D60-A3853949F4B6}" destId="{EA06C9B6-F80C-47DE-8F6A-27395BAF32E0}" srcOrd="1" destOrd="0" parTransId="{BA0FD22A-44D3-4F72-BB8B-524AD8EDFC52}" sibTransId="{20311F93-A58B-4B2F-83B9-D096AAB920F5}"/>
    <dgm:cxn modelId="{69924E5A-055B-46FD-9771-817F9CC227E7}" type="presOf" srcId="{673405E0-C9EF-4C2B-BB85-2DBFA3A590D2}" destId="{116E44E7-16A1-4B77-BCC3-2A68C04CD569}" srcOrd="0" destOrd="0" presId="urn:microsoft.com/office/officeart/2005/8/layout/hList6"/>
    <dgm:cxn modelId="{93A1D785-0BBF-436C-99C4-434CF4CE4D1B}" type="presParOf" srcId="{116E44E7-16A1-4B77-BCC3-2A68C04CD569}" destId="{E0187B4F-9BFD-4832-A7A8-93D923F26655}" srcOrd="0" destOrd="0" presId="urn:microsoft.com/office/officeart/2005/8/layout/hList6"/>
    <dgm:cxn modelId="{B806467F-5DCE-4EEB-BFED-D693EF7A127E}" type="presParOf" srcId="{116E44E7-16A1-4B77-BCC3-2A68C04CD569}" destId="{E83FC7D3-94D5-4F07-885E-801ED1803562}" srcOrd="1" destOrd="0" presId="urn:microsoft.com/office/officeart/2005/8/layout/hList6"/>
    <dgm:cxn modelId="{A7594176-1288-4F69-91BB-4B3482AA50F7}" type="presParOf" srcId="{116E44E7-16A1-4B77-BCC3-2A68C04CD569}" destId="{484D70E8-058E-42C3-8000-EE185E33B554}" srcOrd="2"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AF4AC389-DFAE-4A1C-BA9A-C847CFAA2CA6}" type="doc">
      <dgm:prSet loTypeId="urn:microsoft.com/office/officeart/2005/8/layout/hierarchy4" loCatId="list" qsTypeId="urn:microsoft.com/office/officeart/2005/8/quickstyle/simple1" qsCatId="simple" csTypeId="urn:microsoft.com/office/officeart/2005/8/colors/colorful4" csCatId="colorful" phldr="1"/>
      <dgm:spPr/>
      <dgm:t>
        <a:bodyPr/>
        <a:lstStyle/>
        <a:p>
          <a:endParaRPr lang="it-IT"/>
        </a:p>
      </dgm:t>
    </dgm:pt>
    <dgm:pt modelId="{6C655044-023C-4950-923E-1BECF22D7B4B}">
      <dgm:prSet/>
      <dgm:spPr/>
      <dgm:t>
        <a:bodyPr/>
        <a:lstStyle/>
        <a:p>
          <a:pPr rtl="0"/>
          <a:r>
            <a:rPr lang="it-IT" dirty="0" smtClean="0"/>
            <a:t>ART. 40 CO 3</a:t>
          </a:r>
          <a:endParaRPr lang="it-IT" dirty="0"/>
        </a:p>
      </dgm:t>
    </dgm:pt>
    <dgm:pt modelId="{3A28C9A3-BED3-4A88-A606-6919DFA9C62E}" type="parTrans" cxnId="{D8FDE351-C941-4048-AAC2-2A7A0F70F834}">
      <dgm:prSet/>
      <dgm:spPr/>
      <dgm:t>
        <a:bodyPr/>
        <a:lstStyle/>
        <a:p>
          <a:endParaRPr lang="it-IT"/>
        </a:p>
      </dgm:t>
    </dgm:pt>
    <dgm:pt modelId="{C228FCB7-2988-49A0-9133-A6B87897283E}" type="sibTrans" cxnId="{D8FDE351-C941-4048-AAC2-2A7A0F70F834}">
      <dgm:prSet/>
      <dgm:spPr/>
      <dgm:t>
        <a:bodyPr/>
        <a:lstStyle/>
        <a:p>
          <a:endParaRPr lang="it-IT"/>
        </a:p>
      </dgm:t>
    </dgm:pt>
    <dgm:pt modelId="{F6DCF85C-0BEE-4403-B2E2-EB47337606E9}">
      <dgm:prSet/>
      <dgm:spPr/>
      <dgm:t>
        <a:bodyPr/>
        <a:lstStyle/>
        <a:p>
          <a:pPr rtl="0"/>
          <a:r>
            <a:rPr lang="it-IT" dirty="0" smtClean="0"/>
            <a:t>LA CONTRATTAZIONE COLLETTIVA DISCIPLINA, IN COERENZA CON IL SETTORE PRIVATO  … LA DURATA DEI CONTRATTI COLLETTIVI NAZIONALI E INTEGRATIVI. LA DURATA VIENE STABILITA IN MODO CHE VI SIA COINCIDENZA FRA LA VIGENZA DELLA DISCIPLINA GIURIDICA E DI QUELLA ECONOMICA</a:t>
          </a:r>
          <a:endParaRPr lang="it-IT" dirty="0"/>
        </a:p>
      </dgm:t>
    </dgm:pt>
    <dgm:pt modelId="{35942C42-32BC-48FB-91B4-37F8861D9CBF}" type="parTrans" cxnId="{45A0AA83-60D5-4499-AFE8-293ECCE77D3A}">
      <dgm:prSet/>
      <dgm:spPr/>
      <dgm:t>
        <a:bodyPr/>
        <a:lstStyle/>
        <a:p>
          <a:endParaRPr lang="it-IT"/>
        </a:p>
      </dgm:t>
    </dgm:pt>
    <dgm:pt modelId="{09F6E547-EFDB-477E-B03B-D68D996DA59B}" type="sibTrans" cxnId="{45A0AA83-60D5-4499-AFE8-293ECCE77D3A}">
      <dgm:prSet/>
      <dgm:spPr/>
      <dgm:t>
        <a:bodyPr/>
        <a:lstStyle/>
        <a:p>
          <a:endParaRPr lang="it-IT"/>
        </a:p>
      </dgm:t>
    </dgm:pt>
    <dgm:pt modelId="{DB1ED103-8103-4451-B6D2-88C2A7B9118D}">
      <dgm:prSet/>
      <dgm:spPr/>
      <dgm:t>
        <a:bodyPr/>
        <a:lstStyle/>
        <a:p>
          <a:pPr rtl="0"/>
          <a:r>
            <a:rPr lang="it-IT" dirty="0" smtClean="0"/>
            <a:t>ART. 48 CO 3</a:t>
          </a:r>
          <a:endParaRPr lang="it-IT" dirty="0"/>
        </a:p>
      </dgm:t>
    </dgm:pt>
    <dgm:pt modelId="{3662A021-D88B-48AB-9D6B-C2C4BE77E10A}" type="parTrans" cxnId="{431C46CB-07F7-4ABE-A195-EF6F2C8BC75B}">
      <dgm:prSet/>
      <dgm:spPr/>
      <dgm:t>
        <a:bodyPr/>
        <a:lstStyle/>
        <a:p>
          <a:endParaRPr lang="it-IT"/>
        </a:p>
      </dgm:t>
    </dgm:pt>
    <dgm:pt modelId="{62A63392-C12E-487E-A3A3-82AE88B6D92F}" type="sibTrans" cxnId="{431C46CB-07F7-4ABE-A195-EF6F2C8BC75B}">
      <dgm:prSet/>
      <dgm:spPr/>
      <dgm:t>
        <a:bodyPr/>
        <a:lstStyle/>
        <a:p>
          <a:endParaRPr lang="it-IT"/>
        </a:p>
      </dgm:t>
    </dgm:pt>
    <dgm:pt modelId="{02844AF1-E40E-4DAB-B980-2079EF6EEB02}">
      <dgm:prSet/>
      <dgm:spPr/>
      <dgm:t>
        <a:bodyPr/>
        <a:lstStyle/>
        <a:p>
          <a:pPr rtl="0"/>
          <a:r>
            <a:rPr lang="it-IT" dirty="0" smtClean="0"/>
            <a:t>I CONTRATTI COLLETTIVI SONO CORREDATI DA PROSPETTI CONTENENTI LA QUANTIFICAZIONE DEGLI ONERI NONCHÉ L'INDICAZIONE DELLA COPERTURA COMPLESSIVA PER L'INTERO PERIODO DI VALIDITÀ CONTRATTUALE, PREVEDENDO CON APPOSITE CLAUSOLE LA POSSIBILITÀ DI PROROGARE L'EFFICACIA TEMPORALE DEL CONTRATTO OVVERO DI SOSPENDERNE L'ESECUZIONE PARZIALE O TOTALE IN CASO DI ACCERTATA ESORBITANZA DAI LIMITI DI SPESA.</a:t>
          </a:r>
          <a:endParaRPr lang="it-IT" dirty="0"/>
        </a:p>
      </dgm:t>
    </dgm:pt>
    <dgm:pt modelId="{A0DFD19D-405C-470D-9F83-64AC7386E63F}" type="parTrans" cxnId="{4D0355FE-F479-43AA-9BE8-122391C52746}">
      <dgm:prSet/>
      <dgm:spPr/>
      <dgm:t>
        <a:bodyPr/>
        <a:lstStyle/>
        <a:p>
          <a:endParaRPr lang="it-IT"/>
        </a:p>
      </dgm:t>
    </dgm:pt>
    <dgm:pt modelId="{1CF17296-1455-40C4-91EC-95EFD1B71D55}" type="sibTrans" cxnId="{4D0355FE-F479-43AA-9BE8-122391C52746}">
      <dgm:prSet/>
      <dgm:spPr/>
      <dgm:t>
        <a:bodyPr/>
        <a:lstStyle/>
        <a:p>
          <a:endParaRPr lang="it-IT"/>
        </a:p>
      </dgm:t>
    </dgm:pt>
    <dgm:pt modelId="{1FD52F12-B67A-427D-A32A-077FCBBB1287}" type="pres">
      <dgm:prSet presAssocID="{AF4AC389-DFAE-4A1C-BA9A-C847CFAA2CA6}" presName="Name0" presStyleCnt="0">
        <dgm:presLayoutVars>
          <dgm:chPref val="1"/>
          <dgm:dir/>
          <dgm:animOne val="branch"/>
          <dgm:animLvl val="lvl"/>
          <dgm:resizeHandles/>
        </dgm:presLayoutVars>
      </dgm:prSet>
      <dgm:spPr/>
      <dgm:t>
        <a:bodyPr/>
        <a:lstStyle/>
        <a:p>
          <a:endParaRPr lang="it-IT"/>
        </a:p>
      </dgm:t>
    </dgm:pt>
    <dgm:pt modelId="{2838F9A1-A61B-452B-87C1-531AB8B79A71}" type="pres">
      <dgm:prSet presAssocID="{6C655044-023C-4950-923E-1BECF22D7B4B}" presName="vertOne" presStyleCnt="0"/>
      <dgm:spPr/>
    </dgm:pt>
    <dgm:pt modelId="{17191CE3-1FCD-4421-8389-25B6871FE108}" type="pres">
      <dgm:prSet presAssocID="{6C655044-023C-4950-923E-1BECF22D7B4B}" presName="txOne" presStyleLbl="node0" presStyleIdx="0" presStyleCnt="2">
        <dgm:presLayoutVars>
          <dgm:chPref val="3"/>
        </dgm:presLayoutVars>
      </dgm:prSet>
      <dgm:spPr/>
      <dgm:t>
        <a:bodyPr/>
        <a:lstStyle/>
        <a:p>
          <a:endParaRPr lang="it-IT"/>
        </a:p>
      </dgm:t>
    </dgm:pt>
    <dgm:pt modelId="{E2AF7207-BC00-4124-9CA5-10C5E2AF4EC6}" type="pres">
      <dgm:prSet presAssocID="{6C655044-023C-4950-923E-1BECF22D7B4B}" presName="parTransOne" presStyleCnt="0"/>
      <dgm:spPr/>
    </dgm:pt>
    <dgm:pt modelId="{4A6E2B28-8764-4172-9325-D3DC8DAE6867}" type="pres">
      <dgm:prSet presAssocID="{6C655044-023C-4950-923E-1BECF22D7B4B}" presName="horzOne" presStyleCnt="0"/>
      <dgm:spPr/>
    </dgm:pt>
    <dgm:pt modelId="{ADE4520A-1AB7-4567-9C50-285408A2AA82}" type="pres">
      <dgm:prSet presAssocID="{F6DCF85C-0BEE-4403-B2E2-EB47337606E9}" presName="vertTwo" presStyleCnt="0"/>
      <dgm:spPr/>
    </dgm:pt>
    <dgm:pt modelId="{158C2E29-2989-46F3-8CC2-08B0BFC7ECFA}" type="pres">
      <dgm:prSet presAssocID="{F6DCF85C-0BEE-4403-B2E2-EB47337606E9}" presName="txTwo" presStyleLbl="node2" presStyleIdx="0" presStyleCnt="2">
        <dgm:presLayoutVars>
          <dgm:chPref val="3"/>
        </dgm:presLayoutVars>
      </dgm:prSet>
      <dgm:spPr/>
      <dgm:t>
        <a:bodyPr/>
        <a:lstStyle/>
        <a:p>
          <a:endParaRPr lang="it-IT"/>
        </a:p>
      </dgm:t>
    </dgm:pt>
    <dgm:pt modelId="{FD98D893-A82A-43D6-BBD3-7F2BA95D4932}" type="pres">
      <dgm:prSet presAssocID="{F6DCF85C-0BEE-4403-B2E2-EB47337606E9}" presName="horzTwo" presStyleCnt="0"/>
      <dgm:spPr/>
    </dgm:pt>
    <dgm:pt modelId="{CBBAF04B-FCC9-4A66-85D3-9CECFC3B0068}" type="pres">
      <dgm:prSet presAssocID="{C228FCB7-2988-49A0-9133-A6B87897283E}" presName="sibSpaceOne" presStyleCnt="0"/>
      <dgm:spPr/>
    </dgm:pt>
    <dgm:pt modelId="{A2868401-EB13-4B93-8F43-26A46031B5F1}" type="pres">
      <dgm:prSet presAssocID="{DB1ED103-8103-4451-B6D2-88C2A7B9118D}" presName="vertOne" presStyleCnt="0"/>
      <dgm:spPr/>
    </dgm:pt>
    <dgm:pt modelId="{36B68FEC-57FA-40BA-A167-25C988B9ED8D}" type="pres">
      <dgm:prSet presAssocID="{DB1ED103-8103-4451-B6D2-88C2A7B9118D}" presName="txOne" presStyleLbl="node0" presStyleIdx="1" presStyleCnt="2">
        <dgm:presLayoutVars>
          <dgm:chPref val="3"/>
        </dgm:presLayoutVars>
      </dgm:prSet>
      <dgm:spPr/>
      <dgm:t>
        <a:bodyPr/>
        <a:lstStyle/>
        <a:p>
          <a:endParaRPr lang="it-IT"/>
        </a:p>
      </dgm:t>
    </dgm:pt>
    <dgm:pt modelId="{1AC19DD4-F6A7-4E50-B914-8D6804DEE129}" type="pres">
      <dgm:prSet presAssocID="{DB1ED103-8103-4451-B6D2-88C2A7B9118D}" presName="parTransOne" presStyleCnt="0"/>
      <dgm:spPr/>
    </dgm:pt>
    <dgm:pt modelId="{40C8DF01-981A-4D23-A302-BA44F2447E49}" type="pres">
      <dgm:prSet presAssocID="{DB1ED103-8103-4451-B6D2-88C2A7B9118D}" presName="horzOne" presStyleCnt="0"/>
      <dgm:spPr/>
    </dgm:pt>
    <dgm:pt modelId="{91FC4D95-368D-4651-95E1-390EA7CFDFD2}" type="pres">
      <dgm:prSet presAssocID="{02844AF1-E40E-4DAB-B980-2079EF6EEB02}" presName="vertTwo" presStyleCnt="0"/>
      <dgm:spPr/>
    </dgm:pt>
    <dgm:pt modelId="{2C45DCB4-E781-4411-A858-B4C7ADA7F787}" type="pres">
      <dgm:prSet presAssocID="{02844AF1-E40E-4DAB-B980-2079EF6EEB02}" presName="txTwo" presStyleLbl="node2" presStyleIdx="1" presStyleCnt="2">
        <dgm:presLayoutVars>
          <dgm:chPref val="3"/>
        </dgm:presLayoutVars>
      </dgm:prSet>
      <dgm:spPr/>
      <dgm:t>
        <a:bodyPr/>
        <a:lstStyle/>
        <a:p>
          <a:endParaRPr lang="it-IT"/>
        </a:p>
      </dgm:t>
    </dgm:pt>
    <dgm:pt modelId="{C52F33DE-04C9-4F3D-A744-B4EB56FA22D9}" type="pres">
      <dgm:prSet presAssocID="{02844AF1-E40E-4DAB-B980-2079EF6EEB02}" presName="horzTwo" presStyleCnt="0"/>
      <dgm:spPr/>
    </dgm:pt>
  </dgm:ptLst>
  <dgm:cxnLst>
    <dgm:cxn modelId="{39449DC8-0AEF-474B-9411-7964FE0B2360}" type="presOf" srcId="{6C655044-023C-4950-923E-1BECF22D7B4B}" destId="{17191CE3-1FCD-4421-8389-25B6871FE108}" srcOrd="0" destOrd="0" presId="urn:microsoft.com/office/officeart/2005/8/layout/hierarchy4"/>
    <dgm:cxn modelId="{45A0AA83-60D5-4499-AFE8-293ECCE77D3A}" srcId="{6C655044-023C-4950-923E-1BECF22D7B4B}" destId="{F6DCF85C-0BEE-4403-B2E2-EB47337606E9}" srcOrd="0" destOrd="0" parTransId="{35942C42-32BC-48FB-91B4-37F8861D9CBF}" sibTransId="{09F6E547-EFDB-477E-B03B-D68D996DA59B}"/>
    <dgm:cxn modelId="{5822CF2F-A089-447D-A994-F26F0319CF8F}" type="presOf" srcId="{AF4AC389-DFAE-4A1C-BA9A-C847CFAA2CA6}" destId="{1FD52F12-B67A-427D-A32A-077FCBBB1287}" srcOrd="0" destOrd="0" presId="urn:microsoft.com/office/officeart/2005/8/layout/hierarchy4"/>
    <dgm:cxn modelId="{4648C7D2-29CB-4FA6-9B0A-C2AF4D73D4AD}" type="presOf" srcId="{F6DCF85C-0BEE-4403-B2E2-EB47337606E9}" destId="{158C2E29-2989-46F3-8CC2-08B0BFC7ECFA}" srcOrd="0" destOrd="0" presId="urn:microsoft.com/office/officeart/2005/8/layout/hierarchy4"/>
    <dgm:cxn modelId="{431C46CB-07F7-4ABE-A195-EF6F2C8BC75B}" srcId="{AF4AC389-DFAE-4A1C-BA9A-C847CFAA2CA6}" destId="{DB1ED103-8103-4451-B6D2-88C2A7B9118D}" srcOrd="1" destOrd="0" parTransId="{3662A021-D88B-48AB-9D6B-C2C4BE77E10A}" sibTransId="{62A63392-C12E-487E-A3A3-82AE88B6D92F}"/>
    <dgm:cxn modelId="{9A5C44FE-F410-4C31-96E2-4D4DC880008A}" type="presOf" srcId="{02844AF1-E40E-4DAB-B980-2079EF6EEB02}" destId="{2C45DCB4-E781-4411-A858-B4C7ADA7F787}" srcOrd="0" destOrd="0" presId="urn:microsoft.com/office/officeart/2005/8/layout/hierarchy4"/>
    <dgm:cxn modelId="{D8FDE351-C941-4048-AAC2-2A7A0F70F834}" srcId="{AF4AC389-DFAE-4A1C-BA9A-C847CFAA2CA6}" destId="{6C655044-023C-4950-923E-1BECF22D7B4B}" srcOrd="0" destOrd="0" parTransId="{3A28C9A3-BED3-4A88-A606-6919DFA9C62E}" sibTransId="{C228FCB7-2988-49A0-9133-A6B87897283E}"/>
    <dgm:cxn modelId="{A9F24276-4CBA-4653-B57D-3B03ECDC15AE}" type="presOf" srcId="{DB1ED103-8103-4451-B6D2-88C2A7B9118D}" destId="{36B68FEC-57FA-40BA-A167-25C988B9ED8D}" srcOrd="0" destOrd="0" presId="urn:microsoft.com/office/officeart/2005/8/layout/hierarchy4"/>
    <dgm:cxn modelId="{4D0355FE-F479-43AA-9BE8-122391C52746}" srcId="{DB1ED103-8103-4451-B6D2-88C2A7B9118D}" destId="{02844AF1-E40E-4DAB-B980-2079EF6EEB02}" srcOrd="0" destOrd="0" parTransId="{A0DFD19D-405C-470D-9F83-64AC7386E63F}" sibTransId="{1CF17296-1455-40C4-91EC-95EFD1B71D55}"/>
    <dgm:cxn modelId="{D5F55555-4788-4631-812C-DC6BAAF9C786}" type="presParOf" srcId="{1FD52F12-B67A-427D-A32A-077FCBBB1287}" destId="{2838F9A1-A61B-452B-87C1-531AB8B79A71}" srcOrd="0" destOrd="0" presId="urn:microsoft.com/office/officeart/2005/8/layout/hierarchy4"/>
    <dgm:cxn modelId="{54596B19-4542-4E10-BF97-46F70B63B3CC}" type="presParOf" srcId="{2838F9A1-A61B-452B-87C1-531AB8B79A71}" destId="{17191CE3-1FCD-4421-8389-25B6871FE108}" srcOrd="0" destOrd="0" presId="urn:microsoft.com/office/officeart/2005/8/layout/hierarchy4"/>
    <dgm:cxn modelId="{302EEE52-D492-4096-9635-3F89F775EE7E}" type="presParOf" srcId="{2838F9A1-A61B-452B-87C1-531AB8B79A71}" destId="{E2AF7207-BC00-4124-9CA5-10C5E2AF4EC6}" srcOrd="1" destOrd="0" presId="urn:microsoft.com/office/officeart/2005/8/layout/hierarchy4"/>
    <dgm:cxn modelId="{99CA86AE-282C-4AF7-8300-184AABA43EAC}" type="presParOf" srcId="{2838F9A1-A61B-452B-87C1-531AB8B79A71}" destId="{4A6E2B28-8764-4172-9325-D3DC8DAE6867}" srcOrd="2" destOrd="0" presId="urn:microsoft.com/office/officeart/2005/8/layout/hierarchy4"/>
    <dgm:cxn modelId="{F12BA027-C83A-453E-BB2B-D6B8E9634E04}" type="presParOf" srcId="{4A6E2B28-8764-4172-9325-D3DC8DAE6867}" destId="{ADE4520A-1AB7-4567-9C50-285408A2AA82}" srcOrd="0" destOrd="0" presId="urn:microsoft.com/office/officeart/2005/8/layout/hierarchy4"/>
    <dgm:cxn modelId="{2E8C85A0-0C77-4637-A19E-A0E89EA698EF}" type="presParOf" srcId="{ADE4520A-1AB7-4567-9C50-285408A2AA82}" destId="{158C2E29-2989-46F3-8CC2-08B0BFC7ECFA}" srcOrd="0" destOrd="0" presId="urn:microsoft.com/office/officeart/2005/8/layout/hierarchy4"/>
    <dgm:cxn modelId="{3126F503-B8C6-4F22-A6A3-F7907962FCF7}" type="presParOf" srcId="{ADE4520A-1AB7-4567-9C50-285408A2AA82}" destId="{FD98D893-A82A-43D6-BBD3-7F2BA95D4932}" srcOrd="1" destOrd="0" presId="urn:microsoft.com/office/officeart/2005/8/layout/hierarchy4"/>
    <dgm:cxn modelId="{F579BF73-CB3F-4D16-9C5F-9B0504587A9A}" type="presParOf" srcId="{1FD52F12-B67A-427D-A32A-077FCBBB1287}" destId="{CBBAF04B-FCC9-4A66-85D3-9CECFC3B0068}" srcOrd="1" destOrd="0" presId="urn:microsoft.com/office/officeart/2005/8/layout/hierarchy4"/>
    <dgm:cxn modelId="{35680B1C-CD57-40A0-A880-4D69425A0CD4}" type="presParOf" srcId="{1FD52F12-B67A-427D-A32A-077FCBBB1287}" destId="{A2868401-EB13-4B93-8F43-26A46031B5F1}" srcOrd="2" destOrd="0" presId="urn:microsoft.com/office/officeart/2005/8/layout/hierarchy4"/>
    <dgm:cxn modelId="{53DC1E7A-253B-4B1B-B0AA-06A402694A90}" type="presParOf" srcId="{A2868401-EB13-4B93-8F43-26A46031B5F1}" destId="{36B68FEC-57FA-40BA-A167-25C988B9ED8D}" srcOrd="0" destOrd="0" presId="urn:microsoft.com/office/officeart/2005/8/layout/hierarchy4"/>
    <dgm:cxn modelId="{06A1FDCB-821D-4834-BA74-C01962BAA8DB}" type="presParOf" srcId="{A2868401-EB13-4B93-8F43-26A46031B5F1}" destId="{1AC19DD4-F6A7-4E50-B914-8D6804DEE129}" srcOrd="1" destOrd="0" presId="urn:microsoft.com/office/officeart/2005/8/layout/hierarchy4"/>
    <dgm:cxn modelId="{778D6087-5C87-4203-84FA-F98437F3F06B}" type="presParOf" srcId="{A2868401-EB13-4B93-8F43-26A46031B5F1}" destId="{40C8DF01-981A-4D23-A302-BA44F2447E49}" srcOrd="2" destOrd="0" presId="urn:microsoft.com/office/officeart/2005/8/layout/hierarchy4"/>
    <dgm:cxn modelId="{664CAB06-745A-408A-8552-AFD1C1652B5F}" type="presParOf" srcId="{40C8DF01-981A-4D23-A302-BA44F2447E49}" destId="{91FC4D95-368D-4651-95E1-390EA7CFDFD2}" srcOrd="0" destOrd="0" presId="urn:microsoft.com/office/officeart/2005/8/layout/hierarchy4"/>
    <dgm:cxn modelId="{1966D1EE-F502-4DDC-A4FF-B61626A66D9D}" type="presParOf" srcId="{91FC4D95-368D-4651-95E1-390EA7CFDFD2}" destId="{2C45DCB4-E781-4411-A858-B4C7ADA7F787}" srcOrd="0" destOrd="0" presId="urn:microsoft.com/office/officeart/2005/8/layout/hierarchy4"/>
    <dgm:cxn modelId="{D1761C91-9EF6-4F09-A7BE-565FE4302DFB}" type="presParOf" srcId="{91FC4D95-368D-4651-95E1-390EA7CFDFD2}" destId="{C52F33DE-04C9-4F3D-A744-B4EB56FA22D9}" srcOrd="1" destOrd="0" presId="urn:microsoft.com/office/officeart/2005/8/layout/hierarchy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8A535F84-D590-40CF-8B68-BFC2BCBBFDC2}" type="doc">
      <dgm:prSet loTypeId="urn:microsoft.com/office/officeart/2005/8/layout/hProcess9" loCatId="process" qsTypeId="urn:microsoft.com/office/officeart/2005/8/quickstyle/simple1" qsCatId="simple" csTypeId="urn:microsoft.com/office/officeart/2005/8/colors/colorful4" csCatId="colorful"/>
      <dgm:spPr/>
      <dgm:t>
        <a:bodyPr/>
        <a:lstStyle/>
        <a:p>
          <a:endParaRPr lang="it-IT"/>
        </a:p>
      </dgm:t>
    </dgm:pt>
    <dgm:pt modelId="{5647CA23-4AFE-4416-99C1-F9EB94C3B64D}">
      <dgm:prSet/>
      <dgm:spPr/>
      <dgm:t>
        <a:bodyPr/>
        <a:lstStyle/>
        <a:p>
          <a:pPr rtl="0"/>
          <a:r>
            <a:rPr lang="it-IT" smtClean="0"/>
            <a:t>COSA SUCCEDE SE IL CC NON VIENE STIPULATO O RINNOVATO?</a:t>
          </a:r>
          <a:endParaRPr lang="it-IT"/>
        </a:p>
      </dgm:t>
    </dgm:pt>
    <dgm:pt modelId="{2691EB4F-F3FC-4277-9B0C-51602BCA26D6}" type="parTrans" cxnId="{C8E7DBAA-ABB8-4A06-96C6-C4A5F54A4AAF}">
      <dgm:prSet/>
      <dgm:spPr/>
      <dgm:t>
        <a:bodyPr/>
        <a:lstStyle/>
        <a:p>
          <a:endParaRPr lang="it-IT"/>
        </a:p>
      </dgm:t>
    </dgm:pt>
    <dgm:pt modelId="{C2A89625-9E14-48FE-9357-467443ECF1C7}" type="sibTrans" cxnId="{C8E7DBAA-ABB8-4A06-96C6-C4A5F54A4AAF}">
      <dgm:prSet/>
      <dgm:spPr/>
      <dgm:t>
        <a:bodyPr/>
        <a:lstStyle/>
        <a:p>
          <a:endParaRPr lang="it-IT"/>
        </a:p>
      </dgm:t>
    </dgm:pt>
    <dgm:pt modelId="{83515033-0A52-42BA-8D0F-9C7008A265E5}">
      <dgm:prSet/>
      <dgm:spPr/>
      <dgm:t>
        <a:bodyPr/>
        <a:lstStyle/>
        <a:p>
          <a:pPr rtl="0"/>
          <a:r>
            <a:rPr lang="it-IT" smtClean="0"/>
            <a:t>ART. 40 CO 3 </a:t>
          </a:r>
          <a:r>
            <a:rPr lang="it-IT" i="1" smtClean="0"/>
            <a:t>TER</a:t>
          </a:r>
          <a:endParaRPr lang="it-IT"/>
        </a:p>
      </dgm:t>
    </dgm:pt>
    <dgm:pt modelId="{6BAD4C3F-788D-4FBA-B0AF-50A904E420F7}" type="parTrans" cxnId="{ED215ECB-C544-4F4F-841F-5E1CC3D61656}">
      <dgm:prSet/>
      <dgm:spPr/>
      <dgm:t>
        <a:bodyPr/>
        <a:lstStyle/>
        <a:p>
          <a:endParaRPr lang="it-IT"/>
        </a:p>
      </dgm:t>
    </dgm:pt>
    <dgm:pt modelId="{5A896D8E-66D9-485E-A338-A464C8B7B08F}" type="sibTrans" cxnId="{ED215ECB-C544-4F4F-841F-5E1CC3D61656}">
      <dgm:prSet/>
      <dgm:spPr/>
      <dgm:t>
        <a:bodyPr/>
        <a:lstStyle/>
        <a:p>
          <a:endParaRPr lang="it-IT"/>
        </a:p>
      </dgm:t>
    </dgm:pt>
    <dgm:pt modelId="{488E9404-425E-4BE6-9626-E10F012D202D}">
      <dgm:prSet/>
      <dgm:spPr/>
      <dgm:t>
        <a:bodyPr/>
        <a:lstStyle/>
        <a:p>
          <a:pPr rtl="0"/>
          <a:r>
            <a:rPr lang="it-IT" smtClean="0"/>
            <a:t>SE NON E’ STIPULATO UN CC INTEGRATIVO</a:t>
          </a:r>
          <a:endParaRPr lang="it-IT"/>
        </a:p>
      </dgm:t>
    </dgm:pt>
    <dgm:pt modelId="{CF40AC2D-A681-4848-8E2E-B6E25DB42B0F}" type="parTrans" cxnId="{8D061F35-3524-4153-A14C-844249FDA99F}">
      <dgm:prSet/>
      <dgm:spPr/>
      <dgm:t>
        <a:bodyPr/>
        <a:lstStyle/>
        <a:p>
          <a:endParaRPr lang="it-IT"/>
        </a:p>
      </dgm:t>
    </dgm:pt>
    <dgm:pt modelId="{32C3EA0C-BBFF-4363-ACEB-BAF636FFF449}" type="sibTrans" cxnId="{8D061F35-3524-4153-A14C-844249FDA99F}">
      <dgm:prSet/>
      <dgm:spPr/>
      <dgm:t>
        <a:bodyPr/>
        <a:lstStyle/>
        <a:p>
          <a:endParaRPr lang="it-IT"/>
        </a:p>
      </dgm:t>
    </dgm:pt>
    <dgm:pt modelId="{315E85C2-B97C-4E1C-BB99-CBEF1F33F8D9}">
      <dgm:prSet/>
      <dgm:spPr/>
      <dgm:t>
        <a:bodyPr/>
        <a:lstStyle/>
        <a:p>
          <a:pPr rtl="0"/>
          <a:r>
            <a:rPr lang="it-IT" smtClean="0"/>
            <a:t>PA PUO’ PROVVEDERE IN VIA PROVVISORIA SULLE MATERIE OGGETTO DEL MANCATO ACCORDO</a:t>
          </a:r>
          <a:endParaRPr lang="it-IT"/>
        </a:p>
      </dgm:t>
    </dgm:pt>
    <dgm:pt modelId="{77839262-5A5E-454D-B255-BB0896E8E5B1}" type="parTrans" cxnId="{F67C9011-3591-4E73-BD57-8F86AF4B8563}">
      <dgm:prSet/>
      <dgm:spPr/>
      <dgm:t>
        <a:bodyPr/>
        <a:lstStyle/>
        <a:p>
          <a:endParaRPr lang="it-IT"/>
        </a:p>
      </dgm:t>
    </dgm:pt>
    <dgm:pt modelId="{1EF0185E-FE70-4FA9-B52D-A31E042EA57F}" type="sibTrans" cxnId="{F67C9011-3591-4E73-BD57-8F86AF4B8563}">
      <dgm:prSet/>
      <dgm:spPr/>
      <dgm:t>
        <a:bodyPr/>
        <a:lstStyle/>
        <a:p>
          <a:endParaRPr lang="it-IT"/>
        </a:p>
      </dgm:t>
    </dgm:pt>
    <dgm:pt modelId="{3B274FAC-B546-4E0E-AC9C-E6D4AE71A4F3}">
      <dgm:prSet/>
      <dgm:spPr/>
      <dgm:t>
        <a:bodyPr/>
        <a:lstStyle/>
        <a:p>
          <a:pPr rtl="0"/>
          <a:r>
            <a:rPr lang="it-IT" smtClean="0"/>
            <a:t>LIMITI COMPATIBILITA’ ECONOMICA</a:t>
          </a:r>
          <a:endParaRPr lang="it-IT"/>
        </a:p>
      </dgm:t>
    </dgm:pt>
    <dgm:pt modelId="{439F1F18-9349-4136-971A-B85858030851}" type="parTrans" cxnId="{252F0918-B639-4528-BFC3-D70DB99FB561}">
      <dgm:prSet/>
      <dgm:spPr/>
      <dgm:t>
        <a:bodyPr/>
        <a:lstStyle/>
        <a:p>
          <a:endParaRPr lang="it-IT"/>
        </a:p>
      </dgm:t>
    </dgm:pt>
    <dgm:pt modelId="{718EFD57-08BC-4AEE-9F16-9E0886B1D128}" type="sibTrans" cxnId="{252F0918-B639-4528-BFC3-D70DB99FB561}">
      <dgm:prSet/>
      <dgm:spPr/>
      <dgm:t>
        <a:bodyPr/>
        <a:lstStyle/>
        <a:p>
          <a:endParaRPr lang="it-IT"/>
        </a:p>
      </dgm:t>
    </dgm:pt>
    <dgm:pt modelId="{4F83ED95-AA01-4D32-849F-88A1193E9EEA}" type="pres">
      <dgm:prSet presAssocID="{8A535F84-D590-40CF-8B68-BFC2BCBBFDC2}" presName="CompostProcess" presStyleCnt="0">
        <dgm:presLayoutVars>
          <dgm:dir/>
          <dgm:resizeHandles val="exact"/>
        </dgm:presLayoutVars>
      </dgm:prSet>
      <dgm:spPr/>
    </dgm:pt>
    <dgm:pt modelId="{B658BB95-91E2-43FF-A5A9-940247CFEDD0}" type="pres">
      <dgm:prSet presAssocID="{8A535F84-D590-40CF-8B68-BFC2BCBBFDC2}" presName="arrow" presStyleLbl="bgShp" presStyleIdx="0" presStyleCnt="1"/>
      <dgm:spPr/>
    </dgm:pt>
    <dgm:pt modelId="{BF70E680-29BC-4403-ADF6-532AF7398393}" type="pres">
      <dgm:prSet presAssocID="{8A535F84-D590-40CF-8B68-BFC2BCBBFDC2}" presName="linearProcess" presStyleCnt="0"/>
      <dgm:spPr/>
    </dgm:pt>
    <dgm:pt modelId="{56F679E5-35E3-4EC6-A230-853AF4B12208}" type="pres">
      <dgm:prSet presAssocID="{5647CA23-4AFE-4416-99C1-F9EB94C3B64D}" presName="textNode" presStyleLbl="node1" presStyleIdx="0" presStyleCnt="5">
        <dgm:presLayoutVars>
          <dgm:bulletEnabled val="1"/>
        </dgm:presLayoutVars>
      </dgm:prSet>
      <dgm:spPr/>
    </dgm:pt>
    <dgm:pt modelId="{C65F0C95-5460-4FA3-88B2-05DF6020CCE8}" type="pres">
      <dgm:prSet presAssocID="{C2A89625-9E14-48FE-9357-467443ECF1C7}" presName="sibTrans" presStyleCnt="0"/>
      <dgm:spPr/>
    </dgm:pt>
    <dgm:pt modelId="{B270124D-302F-44DF-B59C-9DCB01960179}" type="pres">
      <dgm:prSet presAssocID="{83515033-0A52-42BA-8D0F-9C7008A265E5}" presName="textNode" presStyleLbl="node1" presStyleIdx="1" presStyleCnt="5">
        <dgm:presLayoutVars>
          <dgm:bulletEnabled val="1"/>
        </dgm:presLayoutVars>
      </dgm:prSet>
      <dgm:spPr/>
    </dgm:pt>
    <dgm:pt modelId="{5598329C-270A-42FB-B0E3-F94995C07ADE}" type="pres">
      <dgm:prSet presAssocID="{5A896D8E-66D9-485E-A338-A464C8B7B08F}" presName="sibTrans" presStyleCnt="0"/>
      <dgm:spPr/>
    </dgm:pt>
    <dgm:pt modelId="{37082C1C-5A5E-4DC8-A584-DD6FFB0103DA}" type="pres">
      <dgm:prSet presAssocID="{488E9404-425E-4BE6-9626-E10F012D202D}" presName="textNode" presStyleLbl="node1" presStyleIdx="2" presStyleCnt="5">
        <dgm:presLayoutVars>
          <dgm:bulletEnabled val="1"/>
        </dgm:presLayoutVars>
      </dgm:prSet>
      <dgm:spPr/>
    </dgm:pt>
    <dgm:pt modelId="{62F8F8CC-CC6F-4480-AB56-8A2631819914}" type="pres">
      <dgm:prSet presAssocID="{32C3EA0C-BBFF-4363-ACEB-BAF636FFF449}" presName="sibTrans" presStyleCnt="0"/>
      <dgm:spPr/>
    </dgm:pt>
    <dgm:pt modelId="{215282B8-003C-401E-90B6-C441D427C85B}" type="pres">
      <dgm:prSet presAssocID="{315E85C2-B97C-4E1C-BB99-CBEF1F33F8D9}" presName="textNode" presStyleLbl="node1" presStyleIdx="3" presStyleCnt="5">
        <dgm:presLayoutVars>
          <dgm:bulletEnabled val="1"/>
        </dgm:presLayoutVars>
      </dgm:prSet>
      <dgm:spPr/>
    </dgm:pt>
    <dgm:pt modelId="{6B488AE3-1595-4401-8770-4D6C5DFA7929}" type="pres">
      <dgm:prSet presAssocID="{1EF0185E-FE70-4FA9-B52D-A31E042EA57F}" presName="sibTrans" presStyleCnt="0"/>
      <dgm:spPr/>
    </dgm:pt>
    <dgm:pt modelId="{C9F6BA27-02F7-4796-8522-B4E8E5D69304}" type="pres">
      <dgm:prSet presAssocID="{3B274FAC-B546-4E0E-AC9C-E6D4AE71A4F3}" presName="textNode" presStyleLbl="node1" presStyleIdx="4" presStyleCnt="5">
        <dgm:presLayoutVars>
          <dgm:bulletEnabled val="1"/>
        </dgm:presLayoutVars>
      </dgm:prSet>
      <dgm:spPr/>
    </dgm:pt>
  </dgm:ptLst>
  <dgm:cxnLst>
    <dgm:cxn modelId="{C8E7DBAA-ABB8-4A06-96C6-C4A5F54A4AAF}" srcId="{8A535F84-D590-40CF-8B68-BFC2BCBBFDC2}" destId="{5647CA23-4AFE-4416-99C1-F9EB94C3B64D}" srcOrd="0" destOrd="0" parTransId="{2691EB4F-F3FC-4277-9B0C-51602BCA26D6}" sibTransId="{C2A89625-9E14-48FE-9357-467443ECF1C7}"/>
    <dgm:cxn modelId="{8D061F35-3524-4153-A14C-844249FDA99F}" srcId="{8A535F84-D590-40CF-8B68-BFC2BCBBFDC2}" destId="{488E9404-425E-4BE6-9626-E10F012D202D}" srcOrd="2" destOrd="0" parTransId="{CF40AC2D-A681-4848-8E2E-B6E25DB42B0F}" sibTransId="{32C3EA0C-BBFF-4363-ACEB-BAF636FFF449}"/>
    <dgm:cxn modelId="{D0203391-9CFF-4184-9036-C2E6093F85C9}" type="presOf" srcId="{488E9404-425E-4BE6-9626-E10F012D202D}" destId="{37082C1C-5A5E-4DC8-A584-DD6FFB0103DA}" srcOrd="0" destOrd="0" presId="urn:microsoft.com/office/officeart/2005/8/layout/hProcess9"/>
    <dgm:cxn modelId="{ED215ECB-C544-4F4F-841F-5E1CC3D61656}" srcId="{8A535F84-D590-40CF-8B68-BFC2BCBBFDC2}" destId="{83515033-0A52-42BA-8D0F-9C7008A265E5}" srcOrd="1" destOrd="0" parTransId="{6BAD4C3F-788D-4FBA-B0AF-50A904E420F7}" sibTransId="{5A896D8E-66D9-485E-A338-A464C8B7B08F}"/>
    <dgm:cxn modelId="{62B57A68-E8CC-44DF-BC2C-92D17EC96C16}" type="presOf" srcId="{3B274FAC-B546-4E0E-AC9C-E6D4AE71A4F3}" destId="{C9F6BA27-02F7-4796-8522-B4E8E5D69304}" srcOrd="0" destOrd="0" presId="urn:microsoft.com/office/officeart/2005/8/layout/hProcess9"/>
    <dgm:cxn modelId="{2821DEDB-330D-4C3E-A7D7-F3619B48DE24}" type="presOf" srcId="{83515033-0A52-42BA-8D0F-9C7008A265E5}" destId="{B270124D-302F-44DF-B59C-9DCB01960179}" srcOrd="0" destOrd="0" presId="urn:microsoft.com/office/officeart/2005/8/layout/hProcess9"/>
    <dgm:cxn modelId="{F67C9011-3591-4E73-BD57-8F86AF4B8563}" srcId="{8A535F84-D590-40CF-8B68-BFC2BCBBFDC2}" destId="{315E85C2-B97C-4E1C-BB99-CBEF1F33F8D9}" srcOrd="3" destOrd="0" parTransId="{77839262-5A5E-454D-B255-BB0896E8E5B1}" sibTransId="{1EF0185E-FE70-4FA9-B52D-A31E042EA57F}"/>
    <dgm:cxn modelId="{252F0918-B639-4528-BFC3-D70DB99FB561}" srcId="{8A535F84-D590-40CF-8B68-BFC2BCBBFDC2}" destId="{3B274FAC-B546-4E0E-AC9C-E6D4AE71A4F3}" srcOrd="4" destOrd="0" parTransId="{439F1F18-9349-4136-971A-B85858030851}" sibTransId="{718EFD57-08BC-4AEE-9F16-9E0886B1D128}"/>
    <dgm:cxn modelId="{268C4580-7A1D-4E22-A841-C959F34AC937}" type="presOf" srcId="{315E85C2-B97C-4E1C-BB99-CBEF1F33F8D9}" destId="{215282B8-003C-401E-90B6-C441D427C85B}" srcOrd="0" destOrd="0" presId="urn:microsoft.com/office/officeart/2005/8/layout/hProcess9"/>
    <dgm:cxn modelId="{3A2B8ADB-F530-4F10-818C-37A78094725F}" type="presOf" srcId="{5647CA23-4AFE-4416-99C1-F9EB94C3B64D}" destId="{56F679E5-35E3-4EC6-A230-853AF4B12208}" srcOrd="0" destOrd="0" presId="urn:microsoft.com/office/officeart/2005/8/layout/hProcess9"/>
    <dgm:cxn modelId="{7FAA2AC9-1D1B-4B59-98DB-B823669B2511}" type="presOf" srcId="{8A535F84-D590-40CF-8B68-BFC2BCBBFDC2}" destId="{4F83ED95-AA01-4D32-849F-88A1193E9EEA}" srcOrd="0" destOrd="0" presId="urn:microsoft.com/office/officeart/2005/8/layout/hProcess9"/>
    <dgm:cxn modelId="{6DC7FA86-E2D2-46D5-B40F-FAF09D2E5687}" type="presParOf" srcId="{4F83ED95-AA01-4D32-849F-88A1193E9EEA}" destId="{B658BB95-91E2-43FF-A5A9-940247CFEDD0}" srcOrd="0" destOrd="0" presId="urn:microsoft.com/office/officeart/2005/8/layout/hProcess9"/>
    <dgm:cxn modelId="{2DCB5FF1-8F3E-402D-BA47-8E95FFFB2D70}" type="presParOf" srcId="{4F83ED95-AA01-4D32-849F-88A1193E9EEA}" destId="{BF70E680-29BC-4403-ADF6-532AF7398393}" srcOrd="1" destOrd="0" presId="urn:microsoft.com/office/officeart/2005/8/layout/hProcess9"/>
    <dgm:cxn modelId="{F87355FD-AD41-465D-973D-BD4647AAF648}" type="presParOf" srcId="{BF70E680-29BC-4403-ADF6-532AF7398393}" destId="{56F679E5-35E3-4EC6-A230-853AF4B12208}" srcOrd="0" destOrd="0" presId="urn:microsoft.com/office/officeart/2005/8/layout/hProcess9"/>
    <dgm:cxn modelId="{842B5B77-4893-45CB-BA2C-219DD8273B41}" type="presParOf" srcId="{BF70E680-29BC-4403-ADF6-532AF7398393}" destId="{C65F0C95-5460-4FA3-88B2-05DF6020CCE8}" srcOrd="1" destOrd="0" presId="urn:microsoft.com/office/officeart/2005/8/layout/hProcess9"/>
    <dgm:cxn modelId="{094960B9-CF09-4414-9C98-983F7E05C536}" type="presParOf" srcId="{BF70E680-29BC-4403-ADF6-532AF7398393}" destId="{B270124D-302F-44DF-B59C-9DCB01960179}" srcOrd="2" destOrd="0" presId="urn:microsoft.com/office/officeart/2005/8/layout/hProcess9"/>
    <dgm:cxn modelId="{643589E5-8F00-46AE-8381-9E8094BD52BF}" type="presParOf" srcId="{BF70E680-29BC-4403-ADF6-532AF7398393}" destId="{5598329C-270A-42FB-B0E3-F94995C07ADE}" srcOrd="3" destOrd="0" presId="urn:microsoft.com/office/officeart/2005/8/layout/hProcess9"/>
    <dgm:cxn modelId="{F329FB83-CAF4-4A69-BE78-E9ED96234608}" type="presParOf" srcId="{BF70E680-29BC-4403-ADF6-532AF7398393}" destId="{37082C1C-5A5E-4DC8-A584-DD6FFB0103DA}" srcOrd="4" destOrd="0" presId="urn:microsoft.com/office/officeart/2005/8/layout/hProcess9"/>
    <dgm:cxn modelId="{82D2EB95-6241-41F8-9CBB-24F265D8B88E}" type="presParOf" srcId="{BF70E680-29BC-4403-ADF6-532AF7398393}" destId="{62F8F8CC-CC6F-4480-AB56-8A2631819914}" srcOrd="5" destOrd="0" presId="urn:microsoft.com/office/officeart/2005/8/layout/hProcess9"/>
    <dgm:cxn modelId="{39B52667-3675-428E-8008-D88355683DF9}" type="presParOf" srcId="{BF70E680-29BC-4403-ADF6-532AF7398393}" destId="{215282B8-003C-401E-90B6-C441D427C85B}" srcOrd="6" destOrd="0" presId="urn:microsoft.com/office/officeart/2005/8/layout/hProcess9"/>
    <dgm:cxn modelId="{7A02A755-CCFC-4F3D-987D-987565D71187}" type="presParOf" srcId="{BF70E680-29BC-4403-ADF6-532AF7398393}" destId="{6B488AE3-1595-4401-8770-4D6C5DFA7929}" srcOrd="7" destOrd="0" presId="urn:microsoft.com/office/officeart/2005/8/layout/hProcess9"/>
    <dgm:cxn modelId="{8EA05630-0541-4436-B4C4-B800534AF5E9}" type="presParOf" srcId="{BF70E680-29BC-4403-ADF6-532AF7398393}" destId="{C9F6BA27-02F7-4796-8522-B4E8E5D69304}" srcOrd="8"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82884129-ED3D-4D7E-8D42-8601F9B2C3AD}" type="doc">
      <dgm:prSet loTypeId="urn:microsoft.com/office/officeart/2005/8/layout/hierarchy2" loCatId="hierarchy" qsTypeId="urn:microsoft.com/office/officeart/2005/8/quickstyle/simple1" qsCatId="simple" csTypeId="urn:microsoft.com/office/officeart/2005/8/colors/colorful4" csCatId="colorful" phldr="1"/>
      <dgm:spPr/>
      <dgm:t>
        <a:bodyPr/>
        <a:lstStyle/>
        <a:p>
          <a:endParaRPr lang="it-IT"/>
        </a:p>
      </dgm:t>
    </dgm:pt>
    <dgm:pt modelId="{0F2F7CE8-19D0-4447-954C-47D76B200590}">
      <dgm:prSet/>
      <dgm:spPr/>
      <dgm:t>
        <a:bodyPr/>
        <a:lstStyle/>
        <a:p>
          <a:pPr rtl="0"/>
          <a:r>
            <a:rPr lang="it-IT" smtClean="0"/>
            <a:t>ART. 47 </a:t>
          </a:r>
          <a:r>
            <a:rPr lang="it-IT" i="1" smtClean="0"/>
            <a:t>BIS</a:t>
          </a:r>
          <a:endParaRPr lang="it-IT"/>
        </a:p>
      </dgm:t>
    </dgm:pt>
    <dgm:pt modelId="{723829AC-9F2E-4942-AD4F-7F6A578D47E7}" type="parTrans" cxnId="{7E6C512F-231C-4614-96AE-BFD555220629}">
      <dgm:prSet/>
      <dgm:spPr/>
      <dgm:t>
        <a:bodyPr/>
        <a:lstStyle/>
        <a:p>
          <a:endParaRPr lang="it-IT"/>
        </a:p>
      </dgm:t>
    </dgm:pt>
    <dgm:pt modelId="{CA8EA616-67AD-4F3C-BB52-9D853054DD8B}" type="sibTrans" cxnId="{7E6C512F-231C-4614-96AE-BFD555220629}">
      <dgm:prSet/>
      <dgm:spPr/>
      <dgm:t>
        <a:bodyPr/>
        <a:lstStyle/>
        <a:p>
          <a:endParaRPr lang="it-IT"/>
        </a:p>
      </dgm:t>
    </dgm:pt>
    <dgm:pt modelId="{5093DF7D-ABEA-4238-B8BC-C23729D09754}">
      <dgm:prSet/>
      <dgm:spPr/>
      <dgm:t>
        <a:bodyPr/>
        <a:lstStyle/>
        <a:p>
          <a:pPr rtl="0"/>
          <a:r>
            <a:rPr lang="it-IT" dirty="0" smtClean="0"/>
            <a:t>OLTRE 60 GG DALL’ENTRATA IN VIGORE LEGGE FINANZIARIA</a:t>
          </a:r>
          <a:endParaRPr lang="it-IT" dirty="0"/>
        </a:p>
      </dgm:t>
    </dgm:pt>
    <dgm:pt modelId="{CDE129AE-56CD-487A-B8EB-F50020F4E4E6}" type="parTrans" cxnId="{3D953E70-CBCB-4D66-8D0E-2BD8265133B9}">
      <dgm:prSet/>
      <dgm:spPr/>
      <dgm:t>
        <a:bodyPr/>
        <a:lstStyle/>
        <a:p>
          <a:endParaRPr lang="it-IT"/>
        </a:p>
      </dgm:t>
    </dgm:pt>
    <dgm:pt modelId="{0FAD1763-5EB3-4701-9417-FD0592D1F3E6}" type="sibTrans" cxnId="{3D953E70-CBCB-4D66-8D0E-2BD8265133B9}">
      <dgm:prSet/>
      <dgm:spPr/>
      <dgm:t>
        <a:bodyPr/>
        <a:lstStyle/>
        <a:p>
          <a:endParaRPr lang="it-IT"/>
        </a:p>
      </dgm:t>
    </dgm:pt>
    <dgm:pt modelId="{64706475-6038-42FF-B1AE-56DD17597788}">
      <dgm:prSet/>
      <dgm:spPr/>
      <dgm:t>
        <a:bodyPr/>
        <a:lstStyle/>
        <a:p>
          <a:pPr rtl="0"/>
          <a:r>
            <a:rPr lang="it-IT" dirty="0" smtClean="0"/>
            <a:t>INCREMENTI POSSONO ESSERE EROGATI IN VIA PROVVISORIAM SALVO CONGUAGLIO</a:t>
          </a:r>
          <a:endParaRPr lang="it-IT" dirty="0"/>
        </a:p>
      </dgm:t>
    </dgm:pt>
    <dgm:pt modelId="{08A3206E-EEDA-4324-86BE-A45EAB12EFBB}" type="parTrans" cxnId="{6FDD4EAB-3C81-43D4-9AEB-A81726ED5AD1}">
      <dgm:prSet/>
      <dgm:spPr/>
      <dgm:t>
        <a:bodyPr/>
        <a:lstStyle/>
        <a:p>
          <a:endParaRPr lang="it-IT"/>
        </a:p>
      </dgm:t>
    </dgm:pt>
    <dgm:pt modelId="{72DEFB00-A3D8-47EF-8E5D-D57E48B83142}" type="sibTrans" cxnId="{6FDD4EAB-3C81-43D4-9AEB-A81726ED5AD1}">
      <dgm:prSet/>
      <dgm:spPr/>
      <dgm:t>
        <a:bodyPr/>
        <a:lstStyle/>
        <a:p>
          <a:endParaRPr lang="it-IT"/>
        </a:p>
      </dgm:t>
    </dgm:pt>
    <dgm:pt modelId="{B779EA22-2ACD-4586-A203-9606B0C5C8CA}">
      <dgm:prSet/>
      <dgm:spPr/>
      <dgm:t>
        <a:bodyPr/>
        <a:lstStyle/>
        <a:p>
          <a:pPr rtl="0"/>
          <a:r>
            <a:rPr lang="it-IT" dirty="0" smtClean="0"/>
            <a:t>DA APRILE ANNO SUCCESSIVO A SCADENZA VIENE RICONOSCIUTA UNA COPERTURA ECONOMICA COME ANTICIPAZIONE</a:t>
          </a:r>
          <a:endParaRPr lang="it-IT" dirty="0"/>
        </a:p>
      </dgm:t>
    </dgm:pt>
    <dgm:pt modelId="{1ABDC762-D1C2-405F-B92D-8396ABC83AA5}" type="parTrans" cxnId="{B545E7F1-9A95-46D1-943B-DDA047A86CBA}">
      <dgm:prSet/>
      <dgm:spPr/>
      <dgm:t>
        <a:bodyPr/>
        <a:lstStyle/>
        <a:p>
          <a:endParaRPr lang="it-IT"/>
        </a:p>
      </dgm:t>
    </dgm:pt>
    <dgm:pt modelId="{7495B0B8-0A14-495A-8FDA-ABDFB7695C81}" type="sibTrans" cxnId="{B545E7F1-9A95-46D1-943B-DDA047A86CBA}">
      <dgm:prSet/>
      <dgm:spPr/>
      <dgm:t>
        <a:bodyPr/>
        <a:lstStyle/>
        <a:p>
          <a:endParaRPr lang="it-IT"/>
        </a:p>
      </dgm:t>
    </dgm:pt>
    <dgm:pt modelId="{7841AD16-E93E-4D81-8317-204ABB5246D7}" type="pres">
      <dgm:prSet presAssocID="{82884129-ED3D-4D7E-8D42-8601F9B2C3AD}" presName="diagram" presStyleCnt="0">
        <dgm:presLayoutVars>
          <dgm:chPref val="1"/>
          <dgm:dir/>
          <dgm:animOne val="branch"/>
          <dgm:animLvl val="lvl"/>
          <dgm:resizeHandles val="exact"/>
        </dgm:presLayoutVars>
      </dgm:prSet>
      <dgm:spPr/>
    </dgm:pt>
    <dgm:pt modelId="{69302A80-2AD7-49F9-8346-411CEC585C1E}" type="pres">
      <dgm:prSet presAssocID="{0F2F7CE8-19D0-4447-954C-47D76B200590}" presName="root1" presStyleCnt="0"/>
      <dgm:spPr/>
    </dgm:pt>
    <dgm:pt modelId="{3EAE43E3-ED59-4F8C-9161-96C93E8AE746}" type="pres">
      <dgm:prSet presAssocID="{0F2F7CE8-19D0-4447-954C-47D76B200590}" presName="LevelOneTextNode" presStyleLbl="node0" presStyleIdx="0" presStyleCnt="1">
        <dgm:presLayoutVars>
          <dgm:chPref val="3"/>
        </dgm:presLayoutVars>
      </dgm:prSet>
      <dgm:spPr/>
    </dgm:pt>
    <dgm:pt modelId="{8EAAB1DB-266D-4E5A-9460-12CC9B3D123C}" type="pres">
      <dgm:prSet presAssocID="{0F2F7CE8-19D0-4447-954C-47D76B200590}" presName="level2hierChild" presStyleCnt="0"/>
      <dgm:spPr/>
    </dgm:pt>
    <dgm:pt modelId="{8C32DCC0-BB97-449E-89FE-DF63F742D136}" type="pres">
      <dgm:prSet presAssocID="{CDE129AE-56CD-487A-B8EB-F50020F4E4E6}" presName="conn2-1" presStyleLbl="parChTrans1D2" presStyleIdx="0" presStyleCnt="2"/>
      <dgm:spPr/>
    </dgm:pt>
    <dgm:pt modelId="{5EBEB067-D824-42AA-B4D3-8DF67A93D101}" type="pres">
      <dgm:prSet presAssocID="{CDE129AE-56CD-487A-B8EB-F50020F4E4E6}" presName="connTx" presStyleLbl="parChTrans1D2" presStyleIdx="0" presStyleCnt="2"/>
      <dgm:spPr/>
    </dgm:pt>
    <dgm:pt modelId="{23699398-37F9-4A0D-9883-33182033F754}" type="pres">
      <dgm:prSet presAssocID="{5093DF7D-ABEA-4238-B8BC-C23729D09754}" presName="root2" presStyleCnt="0"/>
      <dgm:spPr/>
    </dgm:pt>
    <dgm:pt modelId="{D6ADD4C1-DFC2-4A5D-9942-29CDD5777AB8}" type="pres">
      <dgm:prSet presAssocID="{5093DF7D-ABEA-4238-B8BC-C23729D09754}" presName="LevelTwoTextNode" presStyleLbl="node2" presStyleIdx="0" presStyleCnt="2">
        <dgm:presLayoutVars>
          <dgm:chPref val="3"/>
        </dgm:presLayoutVars>
      </dgm:prSet>
      <dgm:spPr/>
    </dgm:pt>
    <dgm:pt modelId="{9CD47CA7-2D26-413C-807E-445F86D3C80E}" type="pres">
      <dgm:prSet presAssocID="{5093DF7D-ABEA-4238-B8BC-C23729D09754}" presName="level3hierChild" presStyleCnt="0"/>
      <dgm:spPr/>
    </dgm:pt>
    <dgm:pt modelId="{BADABB64-5218-4DF0-8B29-5EAEC520B128}" type="pres">
      <dgm:prSet presAssocID="{08A3206E-EEDA-4324-86BE-A45EAB12EFBB}" presName="conn2-1" presStyleLbl="parChTrans1D3" presStyleIdx="0" presStyleCnt="1"/>
      <dgm:spPr/>
    </dgm:pt>
    <dgm:pt modelId="{59E59EB3-E7C8-4839-A953-50DB1A5F3342}" type="pres">
      <dgm:prSet presAssocID="{08A3206E-EEDA-4324-86BE-A45EAB12EFBB}" presName="connTx" presStyleLbl="parChTrans1D3" presStyleIdx="0" presStyleCnt="1"/>
      <dgm:spPr/>
    </dgm:pt>
    <dgm:pt modelId="{42DF45D7-0069-4DD9-97D3-4BD1CC2BB4A5}" type="pres">
      <dgm:prSet presAssocID="{64706475-6038-42FF-B1AE-56DD17597788}" presName="root2" presStyleCnt="0"/>
      <dgm:spPr/>
    </dgm:pt>
    <dgm:pt modelId="{C0B15BDE-1E75-48C1-9011-DDAB9D49B38E}" type="pres">
      <dgm:prSet presAssocID="{64706475-6038-42FF-B1AE-56DD17597788}" presName="LevelTwoTextNode" presStyleLbl="node3" presStyleIdx="0" presStyleCnt="1">
        <dgm:presLayoutVars>
          <dgm:chPref val="3"/>
        </dgm:presLayoutVars>
      </dgm:prSet>
      <dgm:spPr/>
      <dgm:t>
        <a:bodyPr/>
        <a:lstStyle/>
        <a:p>
          <a:endParaRPr lang="it-IT"/>
        </a:p>
      </dgm:t>
    </dgm:pt>
    <dgm:pt modelId="{BA00177F-F028-43C0-B473-00752C55C06C}" type="pres">
      <dgm:prSet presAssocID="{64706475-6038-42FF-B1AE-56DD17597788}" presName="level3hierChild" presStyleCnt="0"/>
      <dgm:spPr/>
    </dgm:pt>
    <dgm:pt modelId="{CD4CBADA-2EBA-4FC4-9CCD-6F3019178805}" type="pres">
      <dgm:prSet presAssocID="{1ABDC762-D1C2-405F-B92D-8396ABC83AA5}" presName="conn2-1" presStyleLbl="parChTrans1D2" presStyleIdx="1" presStyleCnt="2"/>
      <dgm:spPr/>
    </dgm:pt>
    <dgm:pt modelId="{C03F5B37-C817-4DF8-8E68-A1315039AF68}" type="pres">
      <dgm:prSet presAssocID="{1ABDC762-D1C2-405F-B92D-8396ABC83AA5}" presName="connTx" presStyleLbl="parChTrans1D2" presStyleIdx="1" presStyleCnt="2"/>
      <dgm:spPr/>
    </dgm:pt>
    <dgm:pt modelId="{52282227-87D9-4F78-99C1-FAC2A88F4789}" type="pres">
      <dgm:prSet presAssocID="{B779EA22-2ACD-4586-A203-9606B0C5C8CA}" presName="root2" presStyleCnt="0"/>
      <dgm:spPr/>
    </dgm:pt>
    <dgm:pt modelId="{AEE26251-C570-4960-9AC5-D62A94718924}" type="pres">
      <dgm:prSet presAssocID="{B779EA22-2ACD-4586-A203-9606B0C5C8CA}" presName="LevelTwoTextNode" presStyleLbl="node2" presStyleIdx="1" presStyleCnt="2">
        <dgm:presLayoutVars>
          <dgm:chPref val="3"/>
        </dgm:presLayoutVars>
      </dgm:prSet>
      <dgm:spPr/>
    </dgm:pt>
    <dgm:pt modelId="{A3BF0575-BAA6-48E3-9BF3-2D43F5FA0E58}" type="pres">
      <dgm:prSet presAssocID="{B779EA22-2ACD-4586-A203-9606B0C5C8CA}" presName="level3hierChild" presStyleCnt="0"/>
      <dgm:spPr/>
    </dgm:pt>
  </dgm:ptLst>
  <dgm:cxnLst>
    <dgm:cxn modelId="{13D2962B-F6BF-47C1-B56F-1ABEF384A50D}" type="presOf" srcId="{08A3206E-EEDA-4324-86BE-A45EAB12EFBB}" destId="{59E59EB3-E7C8-4839-A953-50DB1A5F3342}" srcOrd="1" destOrd="0" presId="urn:microsoft.com/office/officeart/2005/8/layout/hierarchy2"/>
    <dgm:cxn modelId="{1E547131-66D8-46E0-BA8F-D6B9D664AF61}" type="presOf" srcId="{1ABDC762-D1C2-405F-B92D-8396ABC83AA5}" destId="{C03F5B37-C817-4DF8-8E68-A1315039AF68}" srcOrd="1" destOrd="0" presId="urn:microsoft.com/office/officeart/2005/8/layout/hierarchy2"/>
    <dgm:cxn modelId="{5FE8578E-389F-410F-B07F-EECDB6FDEBFA}" type="presOf" srcId="{82884129-ED3D-4D7E-8D42-8601F9B2C3AD}" destId="{7841AD16-E93E-4D81-8317-204ABB5246D7}" srcOrd="0" destOrd="0" presId="urn:microsoft.com/office/officeart/2005/8/layout/hierarchy2"/>
    <dgm:cxn modelId="{3D953E70-CBCB-4D66-8D0E-2BD8265133B9}" srcId="{0F2F7CE8-19D0-4447-954C-47D76B200590}" destId="{5093DF7D-ABEA-4238-B8BC-C23729D09754}" srcOrd="0" destOrd="0" parTransId="{CDE129AE-56CD-487A-B8EB-F50020F4E4E6}" sibTransId="{0FAD1763-5EB3-4701-9417-FD0592D1F3E6}"/>
    <dgm:cxn modelId="{B83D19D5-5C9C-4FCF-B376-4A8858AC6266}" type="presOf" srcId="{5093DF7D-ABEA-4238-B8BC-C23729D09754}" destId="{D6ADD4C1-DFC2-4A5D-9942-29CDD5777AB8}" srcOrd="0" destOrd="0" presId="urn:microsoft.com/office/officeart/2005/8/layout/hierarchy2"/>
    <dgm:cxn modelId="{6FDD4EAB-3C81-43D4-9AEB-A81726ED5AD1}" srcId="{5093DF7D-ABEA-4238-B8BC-C23729D09754}" destId="{64706475-6038-42FF-B1AE-56DD17597788}" srcOrd="0" destOrd="0" parTransId="{08A3206E-EEDA-4324-86BE-A45EAB12EFBB}" sibTransId="{72DEFB00-A3D8-47EF-8E5D-D57E48B83142}"/>
    <dgm:cxn modelId="{1ACB512D-146D-40B8-AA12-D2995D142E1D}" type="presOf" srcId="{CDE129AE-56CD-487A-B8EB-F50020F4E4E6}" destId="{8C32DCC0-BB97-449E-89FE-DF63F742D136}" srcOrd="0" destOrd="0" presId="urn:microsoft.com/office/officeart/2005/8/layout/hierarchy2"/>
    <dgm:cxn modelId="{00F3D6A0-DDE3-41EB-B6C0-F0AEA9599768}" type="presOf" srcId="{1ABDC762-D1C2-405F-B92D-8396ABC83AA5}" destId="{CD4CBADA-2EBA-4FC4-9CCD-6F3019178805}" srcOrd="0" destOrd="0" presId="urn:microsoft.com/office/officeart/2005/8/layout/hierarchy2"/>
    <dgm:cxn modelId="{8E8BAE87-7A79-41BC-8BEF-C9A99811F270}" type="presOf" srcId="{0F2F7CE8-19D0-4447-954C-47D76B200590}" destId="{3EAE43E3-ED59-4F8C-9161-96C93E8AE746}" srcOrd="0" destOrd="0" presId="urn:microsoft.com/office/officeart/2005/8/layout/hierarchy2"/>
    <dgm:cxn modelId="{B545E7F1-9A95-46D1-943B-DDA047A86CBA}" srcId="{0F2F7CE8-19D0-4447-954C-47D76B200590}" destId="{B779EA22-2ACD-4586-A203-9606B0C5C8CA}" srcOrd="1" destOrd="0" parTransId="{1ABDC762-D1C2-405F-B92D-8396ABC83AA5}" sibTransId="{7495B0B8-0A14-495A-8FDA-ABDFB7695C81}"/>
    <dgm:cxn modelId="{5120B0FF-F04B-411C-B6EA-F4B2E2E7985A}" type="presOf" srcId="{64706475-6038-42FF-B1AE-56DD17597788}" destId="{C0B15BDE-1E75-48C1-9011-DDAB9D49B38E}" srcOrd="0" destOrd="0" presId="urn:microsoft.com/office/officeart/2005/8/layout/hierarchy2"/>
    <dgm:cxn modelId="{415A7932-C9D6-41ED-8FE9-FD293B349C24}" type="presOf" srcId="{08A3206E-EEDA-4324-86BE-A45EAB12EFBB}" destId="{BADABB64-5218-4DF0-8B29-5EAEC520B128}" srcOrd="0" destOrd="0" presId="urn:microsoft.com/office/officeart/2005/8/layout/hierarchy2"/>
    <dgm:cxn modelId="{7E6C512F-231C-4614-96AE-BFD555220629}" srcId="{82884129-ED3D-4D7E-8D42-8601F9B2C3AD}" destId="{0F2F7CE8-19D0-4447-954C-47D76B200590}" srcOrd="0" destOrd="0" parTransId="{723829AC-9F2E-4942-AD4F-7F6A578D47E7}" sibTransId="{CA8EA616-67AD-4F3C-BB52-9D853054DD8B}"/>
    <dgm:cxn modelId="{5B88B94F-4B00-4943-9D67-0CACF4A532C3}" type="presOf" srcId="{CDE129AE-56CD-487A-B8EB-F50020F4E4E6}" destId="{5EBEB067-D824-42AA-B4D3-8DF67A93D101}" srcOrd="1" destOrd="0" presId="urn:microsoft.com/office/officeart/2005/8/layout/hierarchy2"/>
    <dgm:cxn modelId="{FA1221BB-814A-4857-9697-4F82B7EF860E}" type="presOf" srcId="{B779EA22-2ACD-4586-A203-9606B0C5C8CA}" destId="{AEE26251-C570-4960-9AC5-D62A94718924}" srcOrd="0" destOrd="0" presId="urn:microsoft.com/office/officeart/2005/8/layout/hierarchy2"/>
    <dgm:cxn modelId="{C1C990CD-39A8-433A-A353-E6AA21FF4C4E}" type="presParOf" srcId="{7841AD16-E93E-4D81-8317-204ABB5246D7}" destId="{69302A80-2AD7-49F9-8346-411CEC585C1E}" srcOrd="0" destOrd="0" presId="urn:microsoft.com/office/officeart/2005/8/layout/hierarchy2"/>
    <dgm:cxn modelId="{B0FC41A7-4921-4F01-8B58-83D9CA42AF26}" type="presParOf" srcId="{69302A80-2AD7-49F9-8346-411CEC585C1E}" destId="{3EAE43E3-ED59-4F8C-9161-96C93E8AE746}" srcOrd="0" destOrd="0" presId="urn:microsoft.com/office/officeart/2005/8/layout/hierarchy2"/>
    <dgm:cxn modelId="{6036E27E-0016-4624-96C7-76FA20D229B3}" type="presParOf" srcId="{69302A80-2AD7-49F9-8346-411CEC585C1E}" destId="{8EAAB1DB-266D-4E5A-9460-12CC9B3D123C}" srcOrd="1" destOrd="0" presId="urn:microsoft.com/office/officeart/2005/8/layout/hierarchy2"/>
    <dgm:cxn modelId="{90A06DB0-D949-48A0-81F7-7F15C82284F5}" type="presParOf" srcId="{8EAAB1DB-266D-4E5A-9460-12CC9B3D123C}" destId="{8C32DCC0-BB97-449E-89FE-DF63F742D136}" srcOrd="0" destOrd="0" presId="urn:microsoft.com/office/officeart/2005/8/layout/hierarchy2"/>
    <dgm:cxn modelId="{1F1F1746-4652-45CC-8C6C-F9D03F64E731}" type="presParOf" srcId="{8C32DCC0-BB97-449E-89FE-DF63F742D136}" destId="{5EBEB067-D824-42AA-B4D3-8DF67A93D101}" srcOrd="0" destOrd="0" presId="urn:microsoft.com/office/officeart/2005/8/layout/hierarchy2"/>
    <dgm:cxn modelId="{F88F0B84-6E84-46F9-BDB6-6D0F701E5914}" type="presParOf" srcId="{8EAAB1DB-266D-4E5A-9460-12CC9B3D123C}" destId="{23699398-37F9-4A0D-9883-33182033F754}" srcOrd="1" destOrd="0" presId="urn:microsoft.com/office/officeart/2005/8/layout/hierarchy2"/>
    <dgm:cxn modelId="{921D246E-EAE1-4C9F-9948-12EE8D83D145}" type="presParOf" srcId="{23699398-37F9-4A0D-9883-33182033F754}" destId="{D6ADD4C1-DFC2-4A5D-9942-29CDD5777AB8}" srcOrd="0" destOrd="0" presId="urn:microsoft.com/office/officeart/2005/8/layout/hierarchy2"/>
    <dgm:cxn modelId="{AE2A1655-0438-4F7C-94CB-3CEC00CE350D}" type="presParOf" srcId="{23699398-37F9-4A0D-9883-33182033F754}" destId="{9CD47CA7-2D26-413C-807E-445F86D3C80E}" srcOrd="1" destOrd="0" presId="urn:microsoft.com/office/officeart/2005/8/layout/hierarchy2"/>
    <dgm:cxn modelId="{3CF03537-A8BF-42BE-9F8A-190C1877D7D3}" type="presParOf" srcId="{9CD47CA7-2D26-413C-807E-445F86D3C80E}" destId="{BADABB64-5218-4DF0-8B29-5EAEC520B128}" srcOrd="0" destOrd="0" presId="urn:microsoft.com/office/officeart/2005/8/layout/hierarchy2"/>
    <dgm:cxn modelId="{8582D9D2-4D27-4652-A451-DFF795C7053A}" type="presParOf" srcId="{BADABB64-5218-4DF0-8B29-5EAEC520B128}" destId="{59E59EB3-E7C8-4839-A953-50DB1A5F3342}" srcOrd="0" destOrd="0" presId="urn:microsoft.com/office/officeart/2005/8/layout/hierarchy2"/>
    <dgm:cxn modelId="{2DA5E7FB-6673-4EE5-9F3A-940A2F5F2E5B}" type="presParOf" srcId="{9CD47CA7-2D26-413C-807E-445F86D3C80E}" destId="{42DF45D7-0069-4DD9-97D3-4BD1CC2BB4A5}" srcOrd="1" destOrd="0" presId="urn:microsoft.com/office/officeart/2005/8/layout/hierarchy2"/>
    <dgm:cxn modelId="{FD4E0D68-3704-4627-BDAF-0C706CA47038}" type="presParOf" srcId="{42DF45D7-0069-4DD9-97D3-4BD1CC2BB4A5}" destId="{C0B15BDE-1E75-48C1-9011-DDAB9D49B38E}" srcOrd="0" destOrd="0" presId="urn:microsoft.com/office/officeart/2005/8/layout/hierarchy2"/>
    <dgm:cxn modelId="{7EAA3A24-E85C-47BE-836D-92F31F068FC1}" type="presParOf" srcId="{42DF45D7-0069-4DD9-97D3-4BD1CC2BB4A5}" destId="{BA00177F-F028-43C0-B473-00752C55C06C}" srcOrd="1" destOrd="0" presId="urn:microsoft.com/office/officeart/2005/8/layout/hierarchy2"/>
    <dgm:cxn modelId="{C241E5F6-24CE-4A24-944D-F6AFCC731A20}" type="presParOf" srcId="{8EAAB1DB-266D-4E5A-9460-12CC9B3D123C}" destId="{CD4CBADA-2EBA-4FC4-9CCD-6F3019178805}" srcOrd="2" destOrd="0" presId="urn:microsoft.com/office/officeart/2005/8/layout/hierarchy2"/>
    <dgm:cxn modelId="{E097BD2C-AF7C-4BB3-BBEE-5A987E82BB13}" type="presParOf" srcId="{CD4CBADA-2EBA-4FC4-9CCD-6F3019178805}" destId="{C03F5B37-C817-4DF8-8E68-A1315039AF68}" srcOrd="0" destOrd="0" presId="urn:microsoft.com/office/officeart/2005/8/layout/hierarchy2"/>
    <dgm:cxn modelId="{6E99BE51-480B-44D5-BB20-D8731CC865E5}" type="presParOf" srcId="{8EAAB1DB-266D-4E5A-9460-12CC9B3D123C}" destId="{52282227-87D9-4F78-99C1-FAC2A88F4789}" srcOrd="3" destOrd="0" presId="urn:microsoft.com/office/officeart/2005/8/layout/hierarchy2"/>
    <dgm:cxn modelId="{3DBF4CDF-1C39-424E-ADE1-8694C282E91C}" type="presParOf" srcId="{52282227-87D9-4F78-99C1-FAC2A88F4789}" destId="{AEE26251-C570-4960-9AC5-D62A94718924}" srcOrd="0" destOrd="0" presId="urn:microsoft.com/office/officeart/2005/8/layout/hierarchy2"/>
    <dgm:cxn modelId="{DBF5F1D9-2BDC-4739-8201-16C4BC756689}" type="presParOf" srcId="{52282227-87D9-4F78-99C1-FAC2A88F4789}" destId="{A3BF0575-BAA6-48E3-9BF3-2D43F5FA0E58}"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58EAFA0-0EEE-4727-8A5A-1BD13822EC3C}" type="doc">
      <dgm:prSet loTypeId="urn:microsoft.com/office/officeart/2005/8/layout/lProcess2" loCatId="list" qsTypeId="urn:microsoft.com/office/officeart/2005/8/quickstyle/simple1" qsCatId="simple" csTypeId="urn:microsoft.com/office/officeart/2005/8/colors/colorful1" csCatId="colorful" phldr="1"/>
      <dgm:spPr/>
      <dgm:t>
        <a:bodyPr/>
        <a:lstStyle/>
        <a:p>
          <a:endParaRPr lang="it-IT"/>
        </a:p>
      </dgm:t>
    </dgm:pt>
    <dgm:pt modelId="{EB7DABA7-1864-470F-9B67-934C21BC2B4E}">
      <dgm:prSet/>
      <dgm:spPr/>
      <dgm:t>
        <a:bodyPr/>
        <a:lstStyle/>
        <a:p>
          <a:pPr rtl="0"/>
          <a:r>
            <a:rPr lang="it-IT" dirty="0" smtClean="0"/>
            <a:t>Prima del 1992 (l. 83/93)</a:t>
          </a:r>
          <a:endParaRPr lang="it-IT" dirty="0"/>
        </a:p>
      </dgm:t>
    </dgm:pt>
    <dgm:pt modelId="{C1D5C004-A7D3-46C7-9E23-A11D9CF58676}" type="parTrans" cxnId="{EDCFDF05-9E83-4649-96EC-128B2B480663}">
      <dgm:prSet/>
      <dgm:spPr/>
      <dgm:t>
        <a:bodyPr/>
        <a:lstStyle/>
        <a:p>
          <a:endParaRPr lang="it-IT"/>
        </a:p>
      </dgm:t>
    </dgm:pt>
    <dgm:pt modelId="{935C3A86-6F08-42B6-BEDB-6FA8BC644D30}" type="sibTrans" cxnId="{EDCFDF05-9E83-4649-96EC-128B2B480663}">
      <dgm:prSet/>
      <dgm:spPr/>
      <dgm:t>
        <a:bodyPr/>
        <a:lstStyle/>
        <a:p>
          <a:endParaRPr lang="it-IT"/>
        </a:p>
      </dgm:t>
    </dgm:pt>
    <dgm:pt modelId="{28361FAE-7209-41FF-B898-9427085FC5E1}">
      <dgm:prSet/>
      <dgm:spPr/>
      <dgm:t>
        <a:bodyPr/>
        <a:lstStyle/>
        <a:p>
          <a:pPr rtl="0"/>
          <a:r>
            <a:rPr lang="it-IT" smtClean="0"/>
            <a:t>Fonte legislativa</a:t>
          </a:r>
          <a:endParaRPr lang="it-IT"/>
        </a:p>
      </dgm:t>
    </dgm:pt>
    <dgm:pt modelId="{3B21343F-1E9C-441F-96E3-8161F286877A}" type="parTrans" cxnId="{BAD2C411-EE14-4B1B-AA6A-04C944F142B2}">
      <dgm:prSet/>
      <dgm:spPr/>
      <dgm:t>
        <a:bodyPr/>
        <a:lstStyle/>
        <a:p>
          <a:endParaRPr lang="it-IT"/>
        </a:p>
      </dgm:t>
    </dgm:pt>
    <dgm:pt modelId="{20F8F447-F6CB-49EB-B945-E350AB02B6E8}" type="sibTrans" cxnId="{BAD2C411-EE14-4B1B-AA6A-04C944F142B2}">
      <dgm:prSet/>
      <dgm:spPr/>
      <dgm:t>
        <a:bodyPr/>
        <a:lstStyle/>
        <a:p>
          <a:endParaRPr lang="it-IT"/>
        </a:p>
      </dgm:t>
    </dgm:pt>
    <dgm:pt modelId="{DAC99B8B-2AE8-4EA2-9C50-9825BE63BA2F}">
      <dgm:prSet/>
      <dgm:spPr/>
      <dgm:t>
        <a:bodyPr/>
        <a:lstStyle/>
        <a:p>
          <a:pPr rtl="0"/>
          <a:r>
            <a:rPr lang="it-IT" smtClean="0"/>
            <a:t>Atto di nomina</a:t>
          </a:r>
          <a:endParaRPr lang="it-IT"/>
        </a:p>
      </dgm:t>
    </dgm:pt>
    <dgm:pt modelId="{F90074E7-F7FA-4BBE-9A2A-FCA6838ABB70}" type="parTrans" cxnId="{D7C1EEB2-6639-45F2-8A06-8A74B49DBAC1}">
      <dgm:prSet/>
      <dgm:spPr/>
      <dgm:t>
        <a:bodyPr/>
        <a:lstStyle/>
        <a:p>
          <a:endParaRPr lang="it-IT"/>
        </a:p>
      </dgm:t>
    </dgm:pt>
    <dgm:pt modelId="{7487846C-77BC-4F4C-9384-7E9383DED61B}" type="sibTrans" cxnId="{D7C1EEB2-6639-45F2-8A06-8A74B49DBAC1}">
      <dgm:prSet/>
      <dgm:spPr/>
      <dgm:t>
        <a:bodyPr/>
        <a:lstStyle/>
        <a:p>
          <a:endParaRPr lang="it-IT"/>
        </a:p>
      </dgm:t>
    </dgm:pt>
    <dgm:pt modelId="{811C9414-E87A-4BB8-9F6C-81E3A64A58A0}">
      <dgm:prSet/>
      <dgm:spPr/>
      <dgm:t>
        <a:bodyPr/>
        <a:lstStyle/>
        <a:p>
          <a:pPr rtl="0"/>
          <a:r>
            <a:rPr lang="it-IT" smtClean="0"/>
            <a:t>Giudice amministrativo</a:t>
          </a:r>
          <a:endParaRPr lang="it-IT"/>
        </a:p>
      </dgm:t>
    </dgm:pt>
    <dgm:pt modelId="{D964BBF0-1588-4A62-9CF2-843E4234BF6B}" type="parTrans" cxnId="{0216C2C3-0280-41A4-B86B-52F84C0E7E68}">
      <dgm:prSet/>
      <dgm:spPr/>
      <dgm:t>
        <a:bodyPr/>
        <a:lstStyle/>
        <a:p>
          <a:endParaRPr lang="it-IT"/>
        </a:p>
      </dgm:t>
    </dgm:pt>
    <dgm:pt modelId="{3FEA6E3E-BC42-4819-A3C3-01B9475FC0D9}" type="sibTrans" cxnId="{0216C2C3-0280-41A4-B86B-52F84C0E7E68}">
      <dgm:prSet/>
      <dgm:spPr/>
      <dgm:t>
        <a:bodyPr/>
        <a:lstStyle/>
        <a:p>
          <a:endParaRPr lang="it-IT"/>
        </a:p>
      </dgm:t>
    </dgm:pt>
    <dgm:pt modelId="{7CCFFF81-E361-4256-B3A7-D40EF4BDA844}">
      <dgm:prSet/>
      <dgm:spPr/>
      <dgm:t>
        <a:bodyPr/>
        <a:lstStyle/>
        <a:p>
          <a:pPr rtl="0"/>
          <a:r>
            <a:rPr lang="it-IT" dirty="0" smtClean="0"/>
            <a:t>Dopo il 1993 (l. 421/92 e d. lgs. 29/93)</a:t>
          </a:r>
          <a:endParaRPr lang="it-IT" dirty="0"/>
        </a:p>
      </dgm:t>
    </dgm:pt>
    <dgm:pt modelId="{48606538-E33C-45C2-847C-70AC8CCC9FE6}" type="parTrans" cxnId="{E1BC8ACA-670D-4824-8D30-613D3B97E8BD}">
      <dgm:prSet/>
      <dgm:spPr/>
      <dgm:t>
        <a:bodyPr/>
        <a:lstStyle/>
        <a:p>
          <a:endParaRPr lang="it-IT"/>
        </a:p>
      </dgm:t>
    </dgm:pt>
    <dgm:pt modelId="{A9B78CDD-F81D-49F7-B88A-7FCC09D55883}" type="sibTrans" cxnId="{E1BC8ACA-670D-4824-8D30-613D3B97E8BD}">
      <dgm:prSet/>
      <dgm:spPr/>
      <dgm:t>
        <a:bodyPr/>
        <a:lstStyle/>
        <a:p>
          <a:endParaRPr lang="it-IT"/>
        </a:p>
      </dgm:t>
    </dgm:pt>
    <dgm:pt modelId="{2189CB2C-9D6A-4FCF-9D8A-5A783DF2860C}">
      <dgm:prSet/>
      <dgm:spPr/>
      <dgm:t>
        <a:bodyPr/>
        <a:lstStyle/>
        <a:p>
          <a:pPr rtl="0"/>
          <a:r>
            <a:rPr lang="it-IT" smtClean="0"/>
            <a:t>Fonte contrattuale</a:t>
          </a:r>
          <a:endParaRPr lang="it-IT"/>
        </a:p>
      </dgm:t>
    </dgm:pt>
    <dgm:pt modelId="{EB93C979-9B64-4A15-BEC7-4BE8BF191B7C}" type="parTrans" cxnId="{78FC502D-B855-4A99-9595-C591FADFA977}">
      <dgm:prSet/>
      <dgm:spPr/>
      <dgm:t>
        <a:bodyPr/>
        <a:lstStyle/>
        <a:p>
          <a:endParaRPr lang="it-IT"/>
        </a:p>
      </dgm:t>
    </dgm:pt>
    <dgm:pt modelId="{850B9CDF-8328-4397-82B6-E5800DCCA6CB}" type="sibTrans" cxnId="{78FC502D-B855-4A99-9595-C591FADFA977}">
      <dgm:prSet/>
      <dgm:spPr/>
      <dgm:t>
        <a:bodyPr/>
        <a:lstStyle/>
        <a:p>
          <a:endParaRPr lang="it-IT"/>
        </a:p>
      </dgm:t>
    </dgm:pt>
    <dgm:pt modelId="{AC12D6E4-1CE3-452A-9B19-BB1B7CF21304}">
      <dgm:prSet/>
      <dgm:spPr/>
      <dgm:t>
        <a:bodyPr/>
        <a:lstStyle/>
        <a:p>
          <a:pPr rtl="0"/>
          <a:r>
            <a:rPr lang="it-IT" smtClean="0"/>
            <a:t>Contratto di lavoro</a:t>
          </a:r>
          <a:endParaRPr lang="it-IT"/>
        </a:p>
      </dgm:t>
    </dgm:pt>
    <dgm:pt modelId="{7DDA7F3B-A5A5-47C4-902F-32A6A76826EA}" type="parTrans" cxnId="{E6F7062B-360A-47FE-B253-46C6B0FE992F}">
      <dgm:prSet/>
      <dgm:spPr/>
      <dgm:t>
        <a:bodyPr/>
        <a:lstStyle/>
        <a:p>
          <a:endParaRPr lang="it-IT"/>
        </a:p>
      </dgm:t>
    </dgm:pt>
    <dgm:pt modelId="{D05B9982-AE2E-41A9-A993-88A86018E184}" type="sibTrans" cxnId="{E6F7062B-360A-47FE-B253-46C6B0FE992F}">
      <dgm:prSet/>
      <dgm:spPr/>
      <dgm:t>
        <a:bodyPr/>
        <a:lstStyle/>
        <a:p>
          <a:endParaRPr lang="it-IT"/>
        </a:p>
      </dgm:t>
    </dgm:pt>
    <dgm:pt modelId="{2203790F-CBF5-444F-AE84-C533F310D46F}">
      <dgm:prSet/>
      <dgm:spPr/>
      <dgm:t>
        <a:bodyPr/>
        <a:lstStyle/>
        <a:p>
          <a:pPr rtl="0"/>
          <a:r>
            <a:rPr lang="it-IT" smtClean="0"/>
            <a:t>AGO</a:t>
          </a:r>
          <a:endParaRPr lang="it-IT"/>
        </a:p>
      </dgm:t>
    </dgm:pt>
    <dgm:pt modelId="{C75A54F5-611D-4027-BE62-C4FD7B211304}" type="parTrans" cxnId="{91CF1EEF-5AA7-480F-8FF0-7E7D9CB70DAB}">
      <dgm:prSet/>
      <dgm:spPr/>
      <dgm:t>
        <a:bodyPr/>
        <a:lstStyle/>
        <a:p>
          <a:endParaRPr lang="it-IT"/>
        </a:p>
      </dgm:t>
    </dgm:pt>
    <dgm:pt modelId="{63BB7F40-02A2-4EF5-AAA0-A7B68DEC21A0}" type="sibTrans" cxnId="{91CF1EEF-5AA7-480F-8FF0-7E7D9CB70DAB}">
      <dgm:prSet/>
      <dgm:spPr/>
      <dgm:t>
        <a:bodyPr/>
        <a:lstStyle/>
        <a:p>
          <a:endParaRPr lang="it-IT"/>
        </a:p>
      </dgm:t>
    </dgm:pt>
    <dgm:pt modelId="{77EAEB15-A2F6-41CF-8CC7-D1620A1795C5}">
      <dgm:prSet/>
      <dgm:spPr/>
      <dgm:t>
        <a:bodyPr/>
        <a:lstStyle/>
        <a:p>
          <a:pPr rtl="0"/>
          <a:r>
            <a:rPr lang="it-IT" smtClean="0"/>
            <a:t>Riforma «Brunetta» 2009 e riforma «Madia» 2015</a:t>
          </a:r>
          <a:endParaRPr lang="it-IT"/>
        </a:p>
      </dgm:t>
    </dgm:pt>
    <dgm:pt modelId="{0B8BC0EF-563C-4F5F-830F-1A0BFFE06A69}" type="parTrans" cxnId="{70498748-D4F6-436C-813A-DD12A0CC8179}">
      <dgm:prSet/>
      <dgm:spPr/>
      <dgm:t>
        <a:bodyPr/>
        <a:lstStyle/>
        <a:p>
          <a:endParaRPr lang="it-IT"/>
        </a:p>
      </dgm:t>
    </dgm:pt>
    <dgm:pt modelId="{097C40DD-CAC2-4A59-A373-64FCD8640970}" type="sibTrans" cxnId="{70498748-D4F6-436C-813A-DD12A0CC8179}">
      <dgm:prSet/>
      <dgm:spPr/>
      <dgm:t>
        <a:bodyPr/>
        <a:lstStyle/>
        <a:p>
          <a:endParaRPr lang="it-IT"/>
        </a:p>
      </dgm:t>
    </dgm:pt>
    <dgm:pt modelId="{FDE0D92A-8139-4644-8237-FC75F56728DF}">
      <dgm:prSet/>
      <dgm:spPr/>
      <dgm:t>
        <a:bodyPr/>
        <a:lstStyle/>
        <a:p>
          <a:pPr rtl="0"/>
          <a:r>
            <a:rPr lang="it-IT" smtClean="0"/>
            <a:t>Legge torna al centro</a:t>
          </a:r>
          <a:endParaRPr lang="it-IT"/>
        </a:p>
      </dgm:t>
    </dgm:pt>
    <dgm:pt modelId="{CEA01E93-AF66-41DA-9F09-8B2969FEE5B9}" type="parTrans" cxnId="{0FE436D2-03A6-418F-9F14-1A9EE08F18FB}">
      <dgm:prSet/>
      <dgm:spPr/>
      <dgm:t>
        <a:bodyPr/>
        <a:lstStyle/>
        <a:p>
          <a:endParaRPr lang="it-IT"/>
        </a:p>
      </dgm:t>
    </dgm:pt>
    <dgm:pt modelId="{A70DA107-66FF-479D-86B1-382FE4420136}" type="sibTrans" cxnId="{0FE436D2-03A6-418F-9F14-1A9EE08F18FB}">
      <dgm:prSet/>
      <dgm:spPr/>
      <dgm:t>
        <a:bodyPr/>
        <a:lstStyle/>
        <a:p>
          <a:endParaRPr lang="it-IT"/>
        </a:p>
      </dgm:t>
    </dgm:pt>
    <dgm:pt modelId="{64F66C73-C77E-4E63-95F2-CD977F5E7727}">
      <dgm:prSet/>
      <dgm:spPr/>
      <dgm:t>
        <a:bodyPr/>
        <a:lstStyle/>
        <a:p>
          <a:pPr rtl="0"/>
          <a:r>
            <a:rPr lang="it-IT" smtClean="0"/>
            <a:t>Rapporto resta privatizzato</a:t>
          </a:r>
          <a:endParaRPr lang="it-IT"/>
        </a:p>
      </dgm:t>
    </dgm:pt>
    <dgm:pt modelId="{3743170E-6338-428D-AB1A-8B4A89E6203A}" type="parTrans" cxnId="{4FFBB0C9-D4E0-42E8-8ED0-116834FDBBEF}">
      <dgm:prSet/>
      <dgm:spPr/>
      <dgm:t>
        <a:bodyPr/>
        <a:lstStyle/>
        <a:p>
          <a:endParaRPr lang="it-IT"/>
        </a:p>
      </dgm:t>
    </dgm:pt>
    <dgm:pt modelId="{9B5EC181-3D8B-4F6C-8A60-F3E3D79A61A7}" type="sibTrans" cxnId="{4FFBB0C9-D4E0-42E8-8ED0-116834FDBBEF}">
      <dgm:prSet/>
      <dgm:spPr/>
      <dgm:t>
        <a:bodyPr/>
        <a:lstStyle/>
        <a:p>
          <a:endParaRPr lang="it-IT"/>
        </a:p>
      </dgm:t>
    </dgm:pt>
    <dgm:pt modelId="{73A213B1-EC47-4BE7-AC82-28D5482D8041}">
      <dgm:prSet/>
      <dgm:spPr/>
      <dgm:t>
        <a:bodyPr/>
        <a:lstStyle/>
        <a:p>
          <a:pPr rtl="0"/>
          <a:r>
            <a:rPr lang="it-IT" smtClean="0"/>
            <a:t>AGO</a:t>
          </a:r>
          <a:endParaRPr lang="it-IT"/>
        </a:p>
      </dgm:t>
    </dgm:pt>
    <dgm:pt modelId="{6B259D95-BE68-4800-948D-9C5C58F04CCD}" type="parTrans" cxnId="{9B03F123-63CE-4FAA-AD6B-3E50C3CFF886}">
      <dgm:prSet/>
      <dgm:spPr/>
      <dgm:t>
        <a:bodyPr/>
        <a:lstStyle/>
        <a:p>
          <a:endParaRPr lang="it-IT"/>
        </a:p>
      </dgm:t>
    </dgm:pt>
    <dgm:pt modelId="{87F18C30-F458-4649-9E64-345FBB918A95}" type="sibTrans" cxnId="{9B03F123-63CE-4FAA-AD6B-3E50C3CFF886}">
      <dgm:prSet/>
      <dgm:spPr/>
      <dgm:t>
        <a:bodyPr/>
        <a:lstStyle/>
        <a:p>
          <a:endParaRPr lang="it-IT"/>
        </a:p>
      </dgm:t>
    </dgm:pt>
    <dgm:pt modelId="{AD045F28-8AC3-4F2E-A999-61C0218D280B}" type="pres">
      <dgm:prSet presAssocID="{358EAFA0-0EEE-4727-8A5A-1BD13822EC3C}" presName="theList" presStyleCnt="0">
        <dgm:presLayoutVars>
          <dgm:dir/>
          <dgm:animLvl val="lvl"/>
          <dgm:resizeHandles val="exact"/>
        </dgm:presLayoutVars>
      </dgm:prSet>
      <dgm:spPr/>
      <dgm:t>
        <a:bodyPr/>
        <a:lstStyle/>
        <a:p>
          <a:endParaRPr lang="it-IT"/>
        </a:p>
      </dgm:t>
    </dgm:pt>
    <dgm:pt modelId="{BAE464AD-5922-4639-9D80-FB99811C5B0F}" type="pres">
      <dgm:prSet presAssocID="{EB7DABA7-1864-470F-9B67-934C21BC2B4E}" presName="compNode" presStyleCnt="0"/>
      <dgm:spPr/>
    </dgm:pt>
    <dgm:pt modelId="{0F108D22-88E8-4719-A51F-4DBF39DEF5D6}" type="pres">
      <dgm:prSet presAssocID="{EB7DABA7-1864-470F-9B67-934C21BC2B4E}" presName="aNode" presStyleLbl="bgShp" presStyleIdx="0" presStyleCnt="3"/>
      <dgm:spPr/>
      <dgm:t>
        <a:bodyPr/>
        <a:lstStyle/>
        <a:p>
          <a:endParaRPr lang="it-IT"/>
        </a:p>
      </dgm:t>
    </dgm:pt>
    <dgm:pt modelId="{421ED51D-5C01-4DA4-84D9-5F855E40C6FA}" type="pres">
      <dgm:prSet presAssocID="{EB7DABA7-1864-470F-9B67-934C21BC2B4E}" presName="textNode" presStyleLbl="bgShp" presStyleIdx="0" presStyleCnt="3"/>
      <dgm:spPr/>
      <dgm:t>
        <a:bodyPr/>
        <a:lstStyle/>
        <a:p>
          <a:endParaRPr lang="it-IT"/>
        </a:p>
      </dgm:t>
    </dgm:pt>
    <dgm:pt modelId="{1631FA4F-162A-4E14-A3A9-5573A3318989}" type="pres">
      <dgm:prSet presAssocID="{EB7DABA7-1864-470F-9B67-934C21BC2B4E}" presName="compChildNode" presStyleCnt="0"/>
      <dgm:spPr/>
    </dgm:pt>
    <dgm:pt modelId="{8760FCC5-B96B-445A-8234-68DE5B2A52A3}" type="pres">
      <dgm:prSet presAssocID="{EB7DABA7-1864-470F-9B67-934C21BC2B4E}" presName="theInnerList" presStyleCnt="0"/>
      <dgm:spPr/>
    </dgm:pt>
    <dgm:pt modelId="{384BDD4A-A6CD-4F9C-8110-EFFAFE36CA2F}" type="pres">
      <dgm:prSet presAssocID="{28361FAE-7209-41FF-B898-9427085FC5E1}" presName="childNode" presStyleLbl="node1" presStyleIdx="0" presStyleCnt="9">
        <dgm:presLayoutVars>
          <dgm:bulletEnabled val="1"/>
        </dgm:presLayoutVars>
      </dgm:prSet>
      <dgm:spPr/>
      <dgm:t>
        <a:bodyPr/>
        <a:lstStyle/>
        <a:p>
          <a:endParaRPr lang="it-IT"/>
        </a:p>
      </dgm:t>
    </dgm:pt>
    <dgm:pt modelId="{FADC505B-72DF-4D7C-AFF9-D6E224EB9CA9}" type="pres">
      <dgm:prSet presAssocID="{28361FAE-7209-41FF-B898-9427085FC5E1}" presName="aSpace2" presStyleCnt="0"/>
      <dgm:spPr/>
    </dgm:pt>
    <dgm:pt modelId="{6D8A2973-64E5-4062-A751-8615854C4963}" type="pres">
      <dgm:prSet presAssocID="{DAC99B8B-2AE8-4EA2-9C50-9825BE63BA2F}" presName="childNode" presStyleLbl="node1" presStyleIdx="1" presStyleCnt="9">
        <dgm:presLayoutVars>
          <dgm:bulletEnabled val="1"/>
        </dgm:presLayoutVars>
      </dgm:prSet>
      <dgm:spPr/>
      <dgm:t>
        <a:bodyPr/>
        <a:lstStyle/>
        <a:p>
          <a:endParaRPr lang="it-IT"/>
        </a:p>
      </dgm:t>
    </dgm:pt>
    <dgm:pt modelId="{4094FDCE-199E-43CB-A100-7F857E4BF264}" type="pres">
      <dgm:prSet presAssocID="{DAC99B8B-2AE8-4EA2-9C50-9825BE63BA2F}" presName="aSpace2" presStyleCnt="0"/>
      <dgm:spPr/>
    </dgm:pt>
    <dgm:pt modelId="{00EE9418-6AD4-4FC1-9510-D0D94EF3D768}" type="pres">
      <dgm:prSet presAssocID="{811C9414-E87A-4BB8-9F6C-81E3A64A58A0}" presName="childNode" presStyleLbl="node1" presStyleIdx="2" presStyleCnt="9">
        <dgm:presLayoutVars>
          <dgm:bulletEnabled val="1"/>
        </dgm:presLayoutVars>
      </dgm:prSet>
      <dgm:spPr/>
      <dgm:t>
        <a:bodyPr/>
        <a:lstStyle/>
        <a:p>
          <a:endParaRPr lang="it-IT"/>
        </a:p>
      </dgm:t>
    </dgm:pt>
    <dgm:pt modelId="{ABD7A267-5B16-4857-8A24-97EC6BDFC04B}" type="pres">
      <dgm:prSet presAssocID="{EB7DABA7-1864-470F-9B67-934C21BC2B4E}" presName="aSpace" presStyleCnt="0"/>
      <dgm:spPr/>
    </dgm:pt>
    <dgm:pt modelId="{CDE2CB7E-2432-4F74-8754-0CD5A117E14F}" type="pres">
      <dgm:prSet presAssocID="{7CCFFF81-E361-4256-B3A7-D40EF4BDA844}" presName="compNode" presStyleCnt="0"/>
      <dgm:spPr/>
    </dgm:pt>
    <dgm:pt modelId="{4F3B3BAF-82BA-4CF6-9139-57DC3AD5E6ED}" type="pres">
      <dgm:prSet presAssocID="{7CCFFF81-E361-4256-B3A7-D40EF4BDA844}" presName="aNode" presStyleLbl="bgShp" presStyleIdx="1" presStyleCnt="3"/>
      <dgm:spPr/>
      <dgm:t>
        <a:bodyPr/>
        <a:lstStyle/>
        <a:p>
          <a:endParaRPr lang="it-IT"/>
        </a:p>
      </dgm:t>
    </dgm:pt>
    <dgm:pt modelId="{25896B8B-3A06-4797-ACB6-8A1DA19FBBE2}" type="pres">
      <dgm:prSet presAssocID="{7CCFFF81-E361-4256-B3A7-D40EF4BDA844}" presName="textNode" presStyleLbl="bgShp" presStyleIdx="1" presStyleCnt="3"/>
      <dgm:spPr/>
      <dgm:t>
        <a:bodyPr/>
        <a:lstStyle/>
        <a:p>
          <a:endParaRPr lang="it-IT"/>
        </a:p>
      </dgm:t>
    </dgm:pt>
    <dgm:pt modelId="{575CA7A2-E13F-4D9A-8649-D4CFB86FD5FA}" type="pres">
      <dgm:prSet presAssocID="{7CCFFF81-E361-4256-B3A7-D40EF4BDA844}" presName="compChildNode" presStyleCnt="0"/>
      <dgm:spPr/>
    </dgm:pt>
    <dgm:pt modelId="{08B082B5-90D3-49D3-B6B2-E74DE934B1FE}" type="pres">
      <dgm:prSet presAssocID="{7CCFFF81-E361-4256-B3A7-D40EF4BDA844}" presName="theInnerList" presStyleCnt="0"/>
      <dgm:spPr/>
    </dgm:pt>
    <dgm:pt modelId="{A07E790C-ADB6-4F84-86C4-F6F564E4A6E9}" type="pres">
      <dgm:prSet presAssocID="{2189CB2C-9D6A-4FCF-9D8A-5A783DF2860C}" presName="childNode" presStyleLbl="node1" presStyleIdx="3" presStyleCnt="9">
        <dgm:presLayoutVars>
          <dgm:bulletEnabled val="1"/>
        </dgm:presLayoutVars>
      </dgm:prSet>
      <dgm:spPr/>
      <dgm:t>
        <a:bodyPr/>
        <a:lstStyle/>
        <a:p>
          <a:endParaRPr lang="it-IT"/>
        </a:p>
      </dgm:t>
    </dgm:pt>
    <dgm:pt modelId="{41F2177E-FFF2-46D3-B9B5-9BB9ECCB2B55}" type="pres">
      <dgm:prSet presAssocID="{2189CB2C-9D6A-4FCF-9D8A-5A783DF2860C}" presName="aSpace2" presStyleCnt="0"/>
      <dgm:spPr/>
    </dgm:pt>
    <dgm:pt modelId="{4B094D4B-5865-43C6-97B6-F4CE6F2FD90E}" type="pres">
      <dgm:prSet presAssocID="{AC12D6E4-1CE3-452A-9B19-BB1B7CF21304}" presName="childNode" presStyleLbl="node1" presStyleIdx="4" presStyleCnt="9">
        <dgm:presLayoutVars>
          <dgm:bulletEnabled val="1"/>
        </dgm:presLayoutVars>
      </dgm:prSet>
      <dgm:spPr/>
      <dgm:t>
        <a:bodyPr/>
        <a:lstStyle/>
        <a:p>
          <a:endParaRPr lang="it-IT"/>
        </a:p>
      </dgm:t>
    </dgm:pt>
    <dgm:pt modelId="{E8F7BEAE-CE92-45BC-90E1-C231F6662367}" type="pres">
      <dgm:prSet presAssocID="{AC12D6E4-1CE3-452A-9B19-BB1B7CF21304}" presName="aSpace2" presStyleCnt="0"/>
      <dgm:spPr/>
    </dgm:pt>
    <dgm:pt modelId="{938B43CF-9939-430E-B5AA-7C03F40BEC33}" type="pres">
      <dgm:prSet presAssocID="{2203790F-CBF5-444F-AE84-C533F310D46F}" presName="childNode" presStyleLbl="node1" presStyleIdx="5" presStyleCnt="9">
        <dgm:presLayoutVars>
          <dgm:bulletEnabled val="1"/>
        </dgm:presLayoutVars>
      </dgm:prSet>
      <dgm:spPr/>
      <dgm:t>
        <a:bodyPr/>
        <a:lstStyle/>
        <a:p>
          <a:endParaRPr lang="it-IT"/>
        </a:p>
      </dgm:t>
    </dgm:pt>
    <dgm:pt modelId="{3DCE3FFC-779A-4E4A-BE4B-313DB9AC8E9A}" type="pres">
      <dgm:prSet presAssocID="{7CCFFF81-E361-4256-B3A7-D40EF4BDA844}" presName="aSpace" presStyleCnt="0"/>
      <dgm:spPr/>
    </dgm:pt>
    <dgm:pt modelId="{182A46A9-90C1-4E01-B49B-B9D6BE756D5F}" type="pres">
      <dgm:prSet presAssocID="{77EAEB15-A2F6-41CF-8CC7-D1620A1795C5}" presName="compNode" presStyleCnt="0"/>
      <dgm:spPr/>
    </dgm:pt>
    <dgm:pt modelId="{BA45C525-72C3-46AB-84D2-931DE9089946}" type="pres">
      <dgm:prSet presAssocID="{77EAEB15-A2F6-41CF-8CC7-D1620A1795C5}" presName="aNode" presStyleLbl="bgShp" presStyleIdx="2" presStyleCnt="3"/>
      <dgm:spPr/>
      <dgm:t>
        <a:bodyPr/>
        <a:lstStyle/>
        <a:p>
          <a:endParaRPr lang="it-IT"/>
        </a:p>
      </dgm:t>
    </dgm:pt>
    <dgm:pt modelId="{A01812EA-04C3-4850-AD43-9C2FCA8EE4F2}" type="pres">
      <dgm:prSet presAssocID="{77EAEB15-A2F6-41CF-8CC7-D1620A1795C5}" presName="textNode" presStyleLbl="bgShp" presStyleIdx="2" presStyleCnt="3"/>
      <dgm:spPr/>
      <dgm:t>
        <a:bodyPr/>
        <a:lstStyle/>
        <a:p>
          <a:endParaRPr lang="it-IT"/>
        </a:p>
      </dgm:t>
    </dgm:pt>
    <dgm:pt modelId="{7ABD49C9-6919-4795-90AF-A2736AEDED48}" type="pres">
      <dgm:prSet presAssocID="{77EAEB15-A2F6-41CF-8CC7-D1620A1795C5}" presName="compChildNode" presStyleCnt="0"/>
      <dgm:spPr/>
    </dgm:pt>
    <dgm:pt modelId="{B2310491-1FFA-4BA8-A26C-816C426211ED}" type="pres">
      <dgm:prSet presAssocID="{77EAEB15-A2F6-41CF-8CC7-D1620A1795C5}" presName="theInnerList" presStyleCnt="0"/>
      <dgm:spPr/>
    </dgm:pt>
    <dgm:pt modelId="{6FC5E27E-F8B7-4362-A77D-C5660B8B27A8}" type="pres">
      <dgm:prSet presAssocID="{FDE0D92A-8139-4644-8237-FC75F56728DF}" presName="childNode" presStyleLbl="node1" presStyleIdx="6" presStyleCnt="9">
        <dgm:presLayoutVars>
          <dgm:bulletEnabled val="1"/>
        </dgm:presLayoutVars>
      </dgm:prSet>
      <dgm:spPr/>
      <dgm:t>
        <a:bodyPr/>
        <a:lstStyle/>
        <a:p>
          <a:endParaRPr lang="it-IT"/>
        </a:p>
      </dgm:t>
    </dgm:pt>
    <dgm:pt modelId="{90050D77-92A8-4795-AF5F-628DE9414319}" type="pres">
      <dgm:prSet presAssocID="{FDE0D92A-8139-4644-8237-FC75F56728DF}" presName="aSpace2" presStyleCnt="0"/>
      <dgm:spPr/>
    </dgm:pt>
    <dgm:pt modelId="{A41980E6-FE22-4DE1-A675-8F632F31B11C}" type="pres">
      <dgm:prSet presAssocID="{64F66C73-C77E-4E63-95F2-CD977F5E7727}" presName="childNode" presStyleLbl="node1" presStyleIdx="7" presStyleCnt="9">
        <dgm:presLayoutVars>
          <dgm:bulletEnabled val="1"/>
        </dgm:presLayoutVars>
      </dgm:prSet>
      <dgm:spPr/>
      <dgm:t>
        <a:bodyPr/>
        <a:lstStyle/>
        <a:p>
          <a:endParaRPr lang="it-IT"/>
        </a:p>
      </dgm:t>
    </dgm:pt>
    <dgm:pt modelId="{F264DBE5-ADF4-40F7-9D8D-AB6255BB35C9}" type="pres">
      <dgm:prSet presAssocID="{64F66C73-C77E-4E63-95F2-CD977F5E7727}" presName="aSpace2" presStyleCnt="0"/>
      <dgm:spPr/>
    </dgm:pt>
    <dgm:pt modelId="{FD110FB7-AD29-4759-BECC-B7E33BEE6831}" type="pres">
      <dgm:prSet presAssocID="{73A213B1-EC47-4BE7-AC82-28D5482D8041}" presName="childNode" presStyleLbl="node1" presStyleIdx="8" presStyleCnt="9">
        <dgm:presLayoutVars>
          <dgm:bulletEnabled val="1"/>
        </dgm:presLayoutVars>
      </dgm:prSet>
      <dgm:spPr/>
      <dgm:t>
        <a:bodyPr/>
        <a:lstStyle/>
        <a:p>
          <a:endParaRPr lang="it-IT"/>
        </a:p>
      </dgm:t>
    </dgm:pt>
  </dgm:ptLst>
  <dgm:cxnLst>
    <dgm:cxn modelId="{3DCD8DD2-E047-40BB-9534-80F10ABECC36}" type="presOf" srcId="{DAC99B8B-2AE8-4EA2-9C50-9825BE63BA2F}" destId="{6D8A2973-64E5-4062-A751-8615854C4963}" srcOrd="0" destOrd="0" presId="urn:microsoft.com/office/officeart/2005/8/layout/lProcess2"/>
    <dgm:cxn modelId="{6CCD8555-F71A-4C4B-B13F-D82679A524A5}" type="presOf" srcId="{28361FAE-7209-41FF-B898-9427085FC5E1}" destId="{384BDD4A-A6CD-4F9C-8110-EFFAFE36CA2F}" srcOrd="0" destOrd="0" presId="urn:microsoft.com/office/officeart/2005/8/layout/lProcess2"/>
    <dgm:cxn modelId="{E31C7653-A988-4863-AD57-5E2A2B144BF8}" type="presOf" srcId="{64F66C73-C77E-4E63-95F2-CD977F5E7727}" destId="{A41980E6-FE22-4DE1-A675-8F632F31B11C}" srcOrd="0" destOrd="0" presId="urn:microsoft.com/office/officeart/2005/8/layout/lProcess2"/>
    <dgm:cxn modelId="{9B03F123-63CE-4FAA-AD6B-3E50C3CFF886}" srcId="{77EAEB15-A2F6-41CF-8CC7-D1620A1795C5}" destId="{73A213B1-EC47-4BE7-AC82-28D5482D8041}" srcOrd="2" destOrd="0" parTransId="{6B259D95-BE68-4800-948D-9C5C58F04CCD}" sibTransId="{87F18C30-F458-4649-9E64-345FBB918A95}"/>
    <dgm:cxn modelId="{0FE436D2-03A6-418F-9F14-1A9EE08F18FB}" srcId="{77EAEB15-A2F6-41CF-8CC7-D1620A1795C5}" destId="{FDE0D92A-8139-4644-8237-FC75F56728DF}" srcOrd="0" destOrd="0" parTransId="{CEA01E93-AF66-41DA-9F09-8B2969FEE5B9}" sibTransId="{A70DA107-66FF-479D-86B1-382FE4420136}"/>
    <dgm:cxn modelId="{B40D8329-FD93-40E4-8785-3A5D02517EA5}" type="presOf" srcId="{2203790F-CBF5-444F-AE84-C533F310D46F}" destId="{938B43CF-9939-430E-B5AA-7C03F40BEC33}" srcOrd="0" destOrd="0" presId="urn:microsoft.com/office/officeart/2005/8/layout/lProcess2"/>
    <dgm:cxn modelId="{2929D413-1C51-47BD-8CBB-37AA923385AE}" type="presOf" srcId="{FDE0D92A-8139-4644-8237-FC75F56728DF}" destId="{6FC5E27E-F8B7-4362-A77D-C5660B8B27A8}" srcOrd="0" destOrd="0" presId="urn:microsoft.com/office/officeart/2005/8/layout/lProcess2"/>
    <dgm:cxn modelId="{70498748-D4F6-436C-813A-DD12A0CC8179}" srcId="{358EAFA0-0EEE-4727-8A5A-1BD13822EC3C}" destId="{77EAEB15-A2F6-41CF-8CC7-D1620A1795C5}" srcOrd="2" destOrd="0" parTransId="{0B8BC0EF-563C-4F5F-830F-1A0BFFE06A69}" sibTransId="{097C40DD-CAC2-4A59-A373-64FCD8640970}"/>
    <dgm:cxn modelId="{91CF1EEF-5AA7-480F-8FF0-7E7D9CB70DAB}" srcId="{7CCFFF81-E361-4256-B3A7-D40EF4BDA844}" destId="{2203790F-CBF5-444F-AE84-C533F310D46F}" srcOrd="2" destOrd="0" parTransId="{C75A54F5-611D-4027-BE62-C4FD7B211304}" sibTransId="{63BB7F40-02A2-4EF5-AAA0-A7B68DEC21A0}"/>
    <dgm:cxn modelId="{381E57A1-C385-4510-8BED-DFE57035D336}" type="presOf" srcId="{EB7DABA7-1864-470F-9B67-934C21BC2B4E}" destId="{421ED51D-5C01-4DA4-84D9-5F855E40C6FA}" srcOrd="1" destOrd="0" presId="urn:microsoft.com/office/officeart/2005/8/layout/lProcess2"/>
    <dgm:cxn modelId="{D914F57D-2D4B-49AA-A439-6461BCF12DA0}" type="presOf" srcId="{7CCFFF81-E361-4256-B3A7-D40EF4BDA844}" destId="{25896B8B-3A06-4797-ACB6-8A1DA19FBBE2}" srcOrd="1" destOrd="0" presId="urn:microsoft.com/office/officeart/2005/8/layout/lProcess2"/>
    <dgm:cxn modelId="{D7C1EEB2-6639-45F2-8A06-8A74B49DBAC1}" srcId="{EB7DABA7-1864-470F-9B67-934C21BC2B4E}" destId="{DAC99B8B-2AE8-4EA2-9C50-9825BE63BA2F}" srcOrd="1" destOrd="0" parTransId="{F90074E7-F7FA-4BBE-9A2A-FCA6838ABB70}" sibTransId="{7487846C-77BC-4F4C-9384-7E9383DED61B}"/>
    <dgm:cxn modelId="{81718AEC-A836-4D36-B13C-719F368527B0}" type="presOf" srcId="{EB7DABA7-1864-470F-9B67-934C21BC2B4E}" destId="{0F108D22-88E8-4719-A51F-4DBF39DEF5D6}" srcOrd="0" destOrd="0" presId="urn:microsoft.com/office/officeart/2005/8/layout/lProcess2"/>
    <dgm:cxn modelId="{E6F7062B-360A-47FE-B253-46C6B0FE992F}" srcId="{7CCFFF81-E361-4256-B3A7-D40EF4BDA844}" destId="{AC12D6E4-1CE3-452A-9B19-BB1B7CF21304}" srcOrd="1" destOrd="0" parTransId="{7DDA7F3B-A5A5-47C4-902F-32A6A76826EA}" sibTransId="{D05B9982-AE2E-41A9-A993-88A86018E184}"/>
    <dgm:cxn modelId="{09632506-BB12-4DE8-8E95-76C984AF3D0F}" type="presOf" srcId="{7CCFFF81-E361-4256-B3A7-D40EF4BDA844}" destId="{4F3B3BAF-82BA-4CF6-9139-57DC3AD5E6ED}" srcOrd="0" destOrd="0" presId="urn:microsoft.com/office/officeart/2005/8/layout/lProcess2"/>
    <dgm:cxn modelId="{4FFBB0C9-D4E0-42E8-8ED0-116834FDBBEF}" srcId="{77EAEB15-A2F6-41CF-8CC7-D1620A1795C5}" destId="{64F66C73-C77E-4E63-95F2-CD977F5E7727}" srcOrd="1" destOrd="0" parTransId="{3743170E-6338-428D-AB1A-8B4A89E6203A}" sibTransId="{9B5EC181-3D8B-4F6C-8A60-F3E3D79A61A7}"/>
    <dgm:cxn modelId="{0216C2C3-0280-41A4-B86B-52F84C0E7E68}" srcId="{EB7DABA7-1864-470F-9B67-934C21BC2B4E}" destId="{811C9414-E87A-4BB8-9F6C-81E3A64A58A0}" srcOrd="2" destOrd="0" parTransId="{D964BBF0-1588-4A62-9CF2-843E4234BF6B}" sibTransId="{3FEA6E3E-BC42-4819-A3C3-01B9475FC0D9}"/>
    <dgm:cxn modelId="{0411AEF9-7D26-4883-A336-8603806D6A06}" type="presOf" srcId="{77EAEB15-A2F6-41CF-8CC7-D1620A1795C5}" destId="{BA45C525-72C3-46AB-84D2-931DE9089946}" srcOrd="0" destOrd="0" presId="urn:microsoft.com/office/officeart/2005/8/layout/lProcess2"/>
    <dgm:cxn modelId="{286BC1FE-AFB4-44DC-846B-9BAE5C13E248}" type="presOf" srcId="{AC12D6E4-1CE3-452A-9B19-BB1B7CF21304}" destId="{4B094D4B-5865-43C6-97B6-F4CE6F2FD90E}" srcOrd="0" destOrd="0" presId="urn:microsoft.com/office/officeart/2005/8/layout/lProcess2"/>
    <dgm:cxn modelId="{EDCFDF05-9E83-4649-96EC-128B2B480663}" srcId="{358EAFA0-0EEE-4727-8A5A-1BD13822EC3C}" destId="{EB7DABA7-1864-470F-9B67-934C21BC2B4E}" srcOrd="0" destOrd="0" parTransId="{C1D5C004-A7D3-46C7-9E23-A11D9CF58676}" sibTransId="{935C3A86-6F08-42B6-BEDB-6FA8BC644D30}"/>
    <dgm:cxn modelId="{78FC502D-B855-4A99-9595-C591FADFA977}" srcId="{7CCFFF81-E361-4256-B3A7-D40EF4BDA844}" destId="{2189CB2C-9D6A-4FCF-9D8A-5A783DF2860C}" srcOrd="0" destOrd="0" parTransId="{EB93C979-9B64-4A15-BEC7-4BE8BF191B7C}" sibTransId="{850B9CDF-8328-4397-82B6-E5800DCCA6CB}"/>
    <dgm:cxn modelId="{BAD2C411-EE14-4B1B-AA6A-04C944F142B2}" srcId="{EB7DABA7-1864-470F-9B67-934C21BC2B4E}" destId="{28361FAE-7209-41FF-B898-9427085FC5E1}" srcOrd="0" destOrd="0" parTransId="{3B21343F-1E9C-441F-96E3-8161F286877A}" sibTransId="{20F8F447-F6CB-49EB-B945-E350AB02B6E8}"/>
    <dgm:cxn modelId="{7AD2B95E-7551-4A56-BB14-8F083A41AA2E}" type="presOf" srcId="{811C9414-E87A-4BB8-9F6C-81E3A64A58A0}" destId="{00EE9418-6AD4-4FC1-9510-D0D94EF3D768}" srcOrd="0" destOrd="0" presId="urn:microsoft.com/office/officeart/2005/8/layout/lProcess2"/>
    <dgm:cxn modelId="{41B230B2-5D60-4B5E-8FFA-4ECC56EAAA7B}" type="presOf" srcId="{73A213B1-EC47-4BE7-AC82-28D5482D8041}" destId="{FD110FB7-AD29-4759-BECC-B7E33BEE6831}" srcOrd="0" destOrd="0" presId="urn:microsoft.com/office/officeart/2005/8/layout/lProcess2"/>
    <dgm:cxn modelId="{CB9F6F30-CEBF-45FE-B9C7-0A230ADCE336}" type="presOf" srcId="{2189CB2C-9D6A-4FCF-9D8A-5A783DF2860C}" destId="{A07E790C-ADB6-4F84-86C4-F6F564E4A6E9}" srcOrd="0" destOrd="0" presId="urn:microsoft.com/office/officeart/2005/8/layout/lProcess2"/>
    <dgm:cxn modelId="{C90E73F0-DBF8-488B-80E2-1E30602E287E}" type="presOf" srcId="{77EAEB15-A2F6-41CF-8CC7-D1620A1795C5}" destId="{A01812EA-04C3-4850-AD43-9C2FCA8EE4F2}" srcOrd="1" destOrd="0" presId="urn:microsoft.com/office/officeart/2005/8/layout/lProcess2"/>
    <dgm:cxn modelId="{E1BC8ACA-670D-4824-8D30-613D3B97E8BD}" srcId="{358EAFA0-0EEE-4727-8A5A-1BD13822EC3C}" destId="{7CCFFF81-E361-4256-B3A7-D40EF4BDA844}" srcOrd="1" destOrd="0" parTransId="{48606538-E33C-45C2-847C-70AC8CCC9FE6}" sibTransId="{A9B78CDD-F81D-49F7-B88A-7FCC09D55883}"/>
    <dgm:cxn modelId="{12009935-3012-4C72-B153-190761A958DB}" type="presOf" srcId="{358EAFA0-0EEE-4727-8A5A-1BD13822EC3C}" destId="{AD045F28-8AC3-4F2E-A999-61C0218D280B}" srcOrd="0" destOrd="0" presId="urn:microsoft.com/office/officeart/2005/8/layout/lProcess2"/>
    <dgm:cxn modelId="{B21F9B0C-B3E3-49A0-9DC0-9F8C5855130B}" type="presParOf" srcId="{AD045F28-8AC3-4F2E-A999-61C0218D280B}" destId="{BAE464AD-5922-4639-9D80-FB99811C5B0F}" srcOrd="0" destOrd="0" presId="urn:microsoft.com/office/officeart/2005/8/layout/lProcess2"/>
    <dgm:cxn modelId="{68ED7726-DBF1-4F58-943E-62ADE2D392DE}" type="presParOf" srcId="{BAE464AD-5922-4639-9D80-FB99811C5B0F}" destId="{0F108D22-88E8-4719-A51F-4DBF39DEF5D6}" srcOrd="0" destOrd="0" presId="urn:microsoft.com/office/officeart/2005/8/layout/lProcess2"/>
    <dgm:cxn modelId="{71086723-11BF-4202-B21E-02188640A99B}" type="presParOf" srcId="{BAE464AD-5922-4639-9D80-FB99811C5B0F}" destId="{421ED51D-5C01-4DA4-84D9-5F855E40C6FA}" srcOrd="1" destOrd="0" presId="urn:microsoft.com/office/officeart/2005/8/layout/lProcess2"/>
    <dgm:cxn modelId="{87E33C69-7067-4AC9-A7C0-6E667B8C59D4}" type="presParOf" srcId="{BAE464AD-5922-4639-9D80-FB99811C5B0F}" destId="{1631FA4F-162A-4E14-A3A9-5573A3318989}" srcOrd="2" destOrd="0" presId="urn:microsoft.com/office/officeart/2005/8/layout/lProcess2"/>
    <dgm:cxn modelId="{8813E4AF-8A0A-4B39-9AFB-9914CEEF284F}" type="presParOf" srcId="{1631FA4F-162A-4E14-A3A9-5573A3318989}" destId="{8760FCC5-B96B-445A-8234-68DE5B2A52A3}" srcOrd="0" destOrd="0" presId="urn:microsoft.com/office/officeart/2005/8/layout/lProcess2"/>
    <dgm:cxn modelId="{DE367BA8-A330-47FF-8CB1-4A297246F462}" type="presParOf" srcId="{8760FCC5-B96B-445A-8234-68DE5B2A52A3}" destId="{384BDD4A-A6CD-4F9C-8110-EFFAFE36CA2F}" srcOrd="0" destOrd="0" presId="urn:microsoft.com/office/officeart/2005/8/layout/lProcess2"/>
    <dgm:cxn modelId="{E66D9C9F-933F-4E49-8BD7-41494AC6450E}" type="presParOf" srcId="{8760FCC5-B96B-445A-8234-68DE5B2A52A3}" destId="{FADC505B-72DF-4D7C-AFF9-D6E224EB9CA9}" srcOrd="1" destOrd="0" presId="urn:microsoft.com/office/officeart/2005/8/layout/lProcess2"/>
    <dgm:cxn modelId="{C25B15A5-885B-440A-9EE4-C5C30EF0C788}" type="presParOf" srcId="{8760FCC5-B96B-445A-8234-68DE5B2A52A3}" destId="{6D8A2973-64E5-4062-A751-8615854C4963}" srcOrd="2" destOrd="0" presId="urn:microsoft.com/office/officeart/2005/8/layout/lProcess2"/>
    <dgm:cxn modelId="{0A2BDEDE-8367-464B-B4A8-C2D1C91BA360}" type="presParOf" srcId="{8760FCC5-B96B-445A-8234-68DE5B2A52A3}" destId="{4094FDCE-199E-43CB-A100-7F857E4BF264}" srcOrd="3" destOrd="0" presId="urn:microsoft.com/office/officeart/2005/8/layout/lProcess2"/>
    <dgm:cxn modelId="{4804C382-0E00-4909-8108-16CC99077020}" type="presParOf" srcId="{8760FCC5-B96B-445A-8234-68DE5B2A52A3}" destId="{00EE9418-6AD4-4FC1-9510-D0D94EF3D768}" srcOrd="4" destOrd="0" presId="urn:microsoft.com/office/officeart/2005/8/layout/lProcess2"/>
    <dgm:cxn modelId="{4C68A2BE-4F46-42EB-A51D-85A494C07275}" type="presParOf" srcId="{AD045F28-8AC3-4F2E-A999-61C0218D280B}" destId="{ABD7A267-5B16-4857-8A24-97EC6BDFC04B}" srcOrd="1" destOrd="0" presId="urn:microsoft.com/office/officeart/2005/8/layout/lProcess2"/>
    <dgm:cxn modelId="{C4C603D9-AC9C-44BD-9075-778FB8EEA768}" type="presParOf" srcId="{AD045F28-8AC3-4F2E-A999-61C0218D280B}" destId="{CDE2CB7E-2432-4F74-8754-0CD5A117E14F}" srcOrd="2" destOrd="0" presId="urn:microsoft.com/office/officeart/2005/8/layout/lProcess2"/>
    <dgm:cxn modelId="{1E3E06C7-0B64-41CC-8B35-157B05C956A4}" type="presParOf" srcId="{CDE2CB7E-2432-4F74-8754-0CD5A117E14F}" destId="{4F3B3BAF-82BA-4CF6-9139-57DC3AD5E6ED}" srcOrd="0" destOrd="0" presId="urn:microsoft.com/office/officeart/2005/8/layout/lProcess2"/>
    <dgm:cxn modelId="{66C95E8F-5B2B-400A-8CD7-520201737BB6}" type="presParOf" srcId="{CDE2CB7E-2432-4F74-8754-0CD5A117E14F}" destId="{25896B8B-3A06-4797-ACB6-8A1DA19FBBE2}" srcOrd="1" destOrd="0" presId="urn:microsoft.com/office/officeart/2005/8/layout/lProcess2"/>
    <dgm:cxn modelId="{FE134CB3-72ED-4B1A-8FDF-76AA599D4DF1}" type="presParOf" srcId="{CDE2CB7E-2432-4F74-8754-0CD5A117E14F}" destId="{575CA7A2-E13F-4D9A-8649-D4CFB86FD5FA}" srcOrd="2" destOrd="0" presId="urn:microsoft.com/office/officeart/2005/8/layout/lProcess2"/>
    <dgm:cxn modelId="{DB2A881C-06B7-4779-A9EF-21D25A839675}" type="presParOf" srcId="{575CA7A2-E13F-4D9A-8649-D4CFB86FD5FA}" destId="{08B082B5-90D3-49D3-B6B2-E74DE934B1FE}" srcOrd="0" destOrd="0" presId="urn:microsoft.com/office/officeart/2005/8/layout/lProcess2"/>
    <dgm:cxn modelId="{1E65537E-1A08-44AE-A92A-C613F0D01422}" type="presParOf" srcId="{08B082B5-90D3-49D3-B6B2-E74DE934B1FE}" destId="{A07E790C-ADB6-4F84-86C4-F6F564E4A6E9}" srcOrd="0" destOrd="0" presId="urn:microsoft.com/office/officeart/2005/8/layout/lProcess2"/>
    <dgm:cxn modelId="{321BDB44-F1F9-418F-8044-B0456A647E89}" type="presParOf" srcId="{08B082B5-90D3-49D3-B6B2-E74DE934B1FE}" destId="{41F2177E-FFF2-46D3-B9B5-9BB9ECCB2B55}" srcOrd="1" destOrd="0" presId="urn:microsoft.com/office/officeart/2005/8/layout/lProcess2"/>
    <dgm:cxn modelId="{6A6A1F0C-8A6F-49C0-A924-70700E11305E}" type="presParOf" srcId="{08B082B5-90D3-49D3-B6B2-E74DE934B1FE}" destId="{4B094D4B-5865-43C6-97B6-F4CE6F2FD90E}" srcOrd="2" destOrd="0" presId="urn:microsoft.com/office/officeart/2005/8/layout/lProcess2"/>
    <dgm:cxn modelId="{F6377D3E-124B-4EA3-B63A-FB8586DE7FFD}" type="presParOf" srcId="{08B082B5-90D3-49D3-B6B2-E74DE934B1FE}" destId="{E8F7BEAE-CE92-45BC-90E1-C231F6662367}" srcOrd="3" destOrd="0" presId="urn:microsoft.com/office/officeart/2005/8/layout/lProcess2"/>
    <dgm:cxn modelId="{93DE59F8-A8F8-41F6-8599-1AF7F4A334EF}" type="presParOf" srcId="{08B082B5-90D3-49D3-B6B2-E74DE934B1FE}" destId="{938B43CF-9939-430E-B5AA-7C03F40BEC33}" srcOrd="4" destOrd="0" presId="urn:microsoft.com/office/officeart/2005/8/layout/lProcess2"/>
    <dgm:cxn modelId="{EABAC19D-05E4-4EF9-A493-347D37C12CFA}" type="presParOf" srcId="{AD045F28-8AC3-4F2E-A999-61C0218D280B}" destId="{3DCE3FFC-779A-4E4A-BE4B-313DB9AC8E9A}" srcOrd="3" destOrd="0" presId="urn:microsoft.com/office/officeart/2005/8/layout/lProcess2"/>
    <dgm:cxn modelId="{E5C58F27-BBF1-492F-AEA8-4A2B2EECF7A9}" type="presParOf" srcId="{AD045F28-8AC3-4F2E-A999-61C0218D280B}" destId="{182A46A9-90C1-4E01-B49B-B9D6BE756D5F}" srcOrd="4" destOrd="0" presId="urn:microsoft.com/office/officeart/2005/8/layout/lProcess2"/>
    <dgm:cxn modelId="{0118B25F-00F6-4B79-B4F2-6D848ACE2E32}" type="presParOf" srcId="{182A46A9-90C1-4E01-B49B-B9D6BE756D5F}" destId="{BA45C525-72C3-46AB-84D2-931DE9089946}" srcOrd="0" destOrd="0" presId="urn:microsoft.com/office/officeart/2005/8/layout/lProcess2"/>
    <dgm:cxn modelId="{F1A8A9CE-0F09-41D0-9A5A-D2EE129BA242}" type="presParOf" srcId="{182A46A9-90C1-4E01-B49B-B9D6BE756D5F}" destId="{A01812EA-04C3-4850-AD43-9C2FCA8EE4F2}" srcOrd="1" destOrd="0" presId="urn:microsoft.com/office/officeart/2005/8/layout/lProcess2"/>
    <dgm:cxn modelId="{42B963FD-D162-4F3D-A58B-2CE6791DA2C5}" type="presParOf" srcId="{182A46A9-90C1-4E01-B49B-B9D6BE756D5F}" destId="{7ABD49C9-6919-4795-90AF-A2736AEDED48}" srcOrd="2" destOrd="0" presId="urn:microsoft.com/office/officeart/2005/8/layout/lProcess2"/>
    <dgm:cxn modelId="{013607CC-8A40-49E8-8803-EB3D3F01D187}" type="presParOf" srcId="{7ABD49C9-6919-4795-90AF-A2736AEDED48}" destId="{B2310491-1FFA-4BA8-A26C-816C426211ED}" srcOrd="0" destOrd="0" presId="urn:microsoft.com/office/officeart/2005/8/layout/lProcess2"/>
    <dgm:cxn modelId="{995A2AE7-0EB8-4509-9DB9-BE63B9FCCF97}" type="presParOf" srcId="{B2310491-1FFA-4BA8-A26C-816C426211ED}" destId="{6FC5E27E-F8B7-4362-A77D-C5660B8B27A8}" srcOrd="0" destOrd="0" presId="urn:microsoft.com/office/officeart/2005/8/layout/lProcess2"/>
    <dgm:cxn modelId="{C51DC91B-394D-47BB-B27C-B40D2F66E609}" type="presParOf" srcId="{B2310491-1FFA-4BA8-A26C-816C426211ED}" destId="{90050D77-92A8-4795-AF5F-628DE9414319}" srcOrd="1" destOrd="0" presId="urn:microsoft.com/office/officeart/2005/8/layout/lProcess2"/>
    <dgm:cxn modelId="{BFD7F764-9E2E-455D-A6B2-DAEC1F405E86}" type="presParOf" srcId="{B2310491-1FFA-4BA8-A26C-816C426211ED}" destId="{A41980E6-FE22-4DE1-A675-8F632F31B11C}" srcOrd="2" destOrd="0" presId="urn:microsoft.com/office/officeart/2005/8/layout/lProcess2"/>
    <dgm:cxn modelId="{28F67B24-0421-435C-A102-91D0632556D4}" type="presParOf" srcId="{B2310491-1FFA-4BA8-A26C-816C426211ED}" destId="{F264DBE5-ADF4-40F7-9D8D-AB6255BB35C9}" srcOrd="3" destOrd="0" presId="urn:microsoft.com/office/officeart/2005/8/layout/lProcess2"/>
    <dgm:cxn modelId="{98525ABA-B377-4F9C-83A3-E16564810B55}" type="presParOf" srcId="{B2310491-1FFA-4BA8-A26C-816C426211ED}" destId="{FD110FB7-AD29-4759-BECC-B7E33BEE6831}" srcOrd="4"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48C1A71-6C76-4C21-8B97-50F6D272CA3F}" type="doc">
      <dgm:prSet loTypeId="urn:microsoft.com/office/officeart/2005/8/layout/hierarchy3" loCatId="hierarchy" qsTypeId="urn:microsoft.com/office/officeart/2005/8/quickstyle/simple1" qsCatId="simple" csTypeId="urn:microsoft.com/office/officeart/2005/8/colors/colorful4" csCatId="colorful" phldr="1"/>
      <dgm:spPr/>
      <dgm:t>
        <a:bodyPr/>
        <a:lstStyle/>
        <a:p>
          <a:endParaRPr lang="it-IT"/>
        </a:p>
      </dgm:t>
    </dgm:pt>
    <dgm:pt modelId="{83C57EC2-6E16-4B12-AB58-BCCC9EF28E1B}">
      <dgm:prSet/>
      <dgm:spPr/>
      <dgm:t>
        <a:bodyPr/>
        <a:lstStyle/>
        <a:p>
          <a:pPr rtl="0"/>
          <a:r>
            <a:rPr lang="it-IT" smtClean="0"/>
            <a:t>2001-2003</a:t>
          </a:r>
          <a:endParaRPr lang="it-IT"/>
        </a:p>
      </dgm:t>
    </dgm:pt>
    <dgm:pt modelId="{D47C6BD6-BE26-4FB5-8ACF-FD0C5768E822}" type="parTrans" cxnId="{9E1F5E01-5555-429F-A4BE-D2B61B508A4D}">
      <dgm:prSet/>
      <dgm:spPr/>
      <dgm:t>
        <a:bodyPr/>
        <a:lstStyle/>
        <a:p>
          <a:endParaRPr lang="it-IT"/>
        </a:p>
      </dgm:t>
    </dgm:pt>
    <dgm:pt modelId="{3F0E498D-D056-43E7-BD50-808A256B585C}" type="sibTrans" cxnId="{9E1F5E01-5555-429F-A4BE-D2B61B508A4D}">
      <dgm:prSet/>
      <dgm:spPr/>
      <dgm:t>
        <a:bodyPr/>
        <a:lstStyle/>
        <a:p>
          <a:endParaRPr lang="it-IT"/>
        </a:p>
      </dgm:t>
    </dgm:pt>
    <dgm:pt modelId="{00A37EC4-6FE2-4B4F-B1CD-BD55AAE8AB34}">
      <dgm:prSet/>
      <dgm:spPr/>
      <dgm:t>
        <a:bodyPr/>
        <a:lstStyle/>
        <a:p>
          <a:pPr rtl="0"/>
          <a:r>
            <a:rPr lang="it-IT" dirty="0" smtClean="0"/>
            <a:t>I rapporti di lavoro dei dipendenti delle amministrazioni pubbliche sono disciplinati dalle disposizioni del capo I, titolo II, del libro V del codice civile e dalle leggi sui rapporti di lavoro subordinato nell'impresa, fatte salve le diverse disposizioni contenute nel presente decreto. Eventuali disposizioni di legge, regolamento o statuto, che introducano discipline dei rapporti di lavoro la cui applicabilità sia limitata ai dipendenti delle amministrazioni pubbliche, o a categorie di essi</a:t>
          </a:r>
          <a:r>
            <a:rPr lang="it-IT" b="1" u="sng" dirty="0" smtClean="0"/>
            <a:t>, possono essere derogate da successivi contratti o accordi collettivi e, per la parte derogata, non sono ulteriormente applicabili, </a:t>
          </a:r>
          <a:r>
            <a:rPr lang="it-IT" b="1" u="sng" dirty="0" smtClean="0">
              <a:solidFill>
                <a:srgbClr val="FF0000"/>
              </a:solidFill>
            </a:rPr>
            <a:t>salvo </a:t>
          </a:r>
          <a:r>
            <a:rPr lang="it-IT" b="1" u="sng" dirty="0" smtClean="0"/>
            <a:t>che la legge disponga espressamente in senso contrario</a:t>
          </a:r>
          <a:endParaRPr lang="it-IT" b="1" u="sng" dirty="0"/>
        </a:p>
      </dgm:t>
    </dgm:pt>
    <dgm:pt modelId="{4FDA1116-0D7F-4740-9249-49C5F8BD9624}" type="parTrans" cxnId="{4F4987D9-588B-4BEE-B73B-8B9D12D1F17E}">
      <dgm:prSet/>
      <dgm:spPr/>
      <dgm:t>
        <a:bodyPr/>
        <a:lstStyle/>
        <a:p>
          <a:endParaRPr lang="it-IT"/>
        </a:p>
      </dgm:t>
    </dgm:pt>
    <dgm:pt modelId="{C9898F61-BECC-4EDD-8C7F-DB3E1DC02D3D}" type="sibTrans" cxnId="{4F4987D9-588B-4BEE-B73B-8B9D12D1F17E}">
      <dgm:prSet/>
      <dgm:spPr/>
      <dgm:t>
        <a:bodyPr/>
        <a:lstStyle/>
        <a:p>
          <a:endParaRPr lang="it-IT"/>
        </a:p>
      </dgm:t>
    </dgm:pt>
    <dgm:pt modelId="{426BBADF-3FE1-44E4-AE76-FA3D94E21D8F}">
      <dgm:prSet/>
      <dgm:spPr/>
      <dgm:t>
        <a:bodyPr/>
        <a:lstStyle/>
        <a:p>
          <a:pPr rtl="0"/>
          <a:r>
            <a:rPr lang="it-IT" dirty="0" smtClean="0"/>
            <a:t>2004-2009</a:t>
          </a:r>
          <a:endParaRPr lang="it-IT" dirty="0"/>
        </a:p>
      </dgm:t>
    </dgm:pt>
    <dgm:pt modelId="{24A4E36A-63AE-4FCD-A2A2-C0C54729424A}" type="parTrans" cxnId="{FD049EB0-C612-40DC-9EE3-311FEDC27E16}">
      <dgm:prSet/>
      <dgm:spPr/>
      <dgm:t>
        <a:bodyPr/>
        <a:lstStyle/>
        <a:p>
          <a:endParaRPr lang="it-IT"/>
        </a:p>
      </dgm:t>
    </dgm:pt>
    <dgm:pt modelId="{3F541D2E-D0EF-4507-962B-71B868F6529C}" type="sibTrans" cxnId="{FD049EB0-C612-40DC-9EE3-311FEDC27E16}">
      <dgm:prSet/>
      <dgm:spPr/>
      <dgm:t>
        <a:bodyPr/>
        <a:lstStyle/>
        <a:p>
          <a:endParaRPr lang="it-IT"/>
        </a:p>
      </dgm:t>
    </dgm:pt>
    <dgm:pt modelId="{C8AF1AEF-89BD-472D-8AF8-EE053C1E5932}">
      <dgm:prSet/>
      <dgm:spPr/>
      <dgm:t>
        <a:bodyPr/>
        <a:lstStyle/>
        <a:p>
          <a:pPr rtl="0"/>
          <a:r>
            <a:rPr lang="it-IT" dirty="0" smtClean="0"/>
            <a:t>I rapporti di lavoro dei dipendenti delle amministrazioni pubbliche sono disciplinati dalle disposizioni del capo I, titolo II, del libro V del codice civile e dalle leggi sui rapporti di lavoro subordinato nell'impresa, fatte salve le diverse disposizioni contenute nel presente decreto. Eventuali disposizioni di legge, regolamento o statuto, che introducano discipline dei rapporti di lavoro la cui applicabilità sia limitata ai dipendenti delle amministrazioni pubbliche, o a categorie di essi, </a:t>
          </a:r>
          <a:r>
            <a:rPr lang="it-IT" b="1" u="sng" dirty="0" smtClean="0"/>
            <a:t>possono essere derogate da successivi contratti o accordi collettivi e, per la parte derogata, non sono ulteriormente applicabili</a:t>
          </a:r>
          <a:r>
            <a:rPr lang="it-IT" b="1" u="sng" dirty="0" smtClean="0">
              <a:solidFill>
                <a:srgbClr val="FF0000"/>
              </a:solidFill>
            </a:rPr>
            <a:t>, salvo </a:t>
          </a:r>
          <a:r>
            <a:rPr lang="it-IT" b="1" u="sng" dirty="0" smtClean="0"/>
            <a:t>che la legge disponga espressamente in senso contrario</a:t>
          </a:r>
          <a:endParaRPr lang="it-IT" b="1" u="sng" dirty="0"/>
        </a:p>
      </dgm:t>
    </dgm:pt>
    <dgm:pt modelId="{E5671D42-2BB6-433F-9EB0-560747C828EF}" type="parTrans" cxnId="{CC130EDE-F095-405F-8589-46371B628217}">
      <dgm:prSet/>
      <dgm:spPr/>
      <dgm:t>
        <a:bodyPr/>
        <a:lstStyle/>
        <a:p>
          <a:endParaRPr lang="it-IT"/>
        </a:p>
      </dgm:t>
    </dgm:pt>
    <dgm:pt modelId="{0AEFA909-7054-4FF0-8CB9-6F9C7A06EB9B}" type="sibTrans" cxnId="{CC130EDE-F095-405F-8589-46371B628217}">
      <dgm:prSet/>
      <dgm:spPr/>
      <dgm:t>
        <a:bodyPr/>
        <a:lstStyle/>
        <a:p>
          <a:endParaRPr lang="it-IT"/>
        </a:p>
      </dgm:t>
    </dgm:pt>
    <dgm:pt modelId="{76A28199-BC67-4A3C-A712-865B2C345E9E}">
      <dgm:prSet/>
      <dgm:spPr/>
      <dgm:t>
        <a:bodyPr/>
        <a:lstStyle/>
        <a:p>
          <a:pPr rtl="0"/>
          <a:r>
            <a:rPr lang="it-IT" dirty="0" smtClean="0"/>
            <a:t>Marzo-novembre 2009</a:t>
          </a:r>
          <a:endParaRPr lang="it-IT" dirty="0"/>
        </a:p>
      </dgm:t>
    </dgm:pt>
    <dgm:pt modelId="{6875B8D8-767D-4080-8CB1-93331B6FA24F}" type="parTrans" cxnId="{3E60AE15-6D5A-40BA-B247-DB1CD2B3AFD3}">
      <dgm:prSet/>
      <dgm:spPr/>
      <dgm:t>
        <a:bodyPr/>
        <a:lstStyle/>
        <a:p>
          <a:endParaRPr lang="it-IT"/>
        </a:p>
      </dgm:t>
    </dgm:pt>
    <dgm:pt modelId="{FDA486F4-5723-40FF-9829-D90DE824CAB9}" type="sibTrans" cxnId="{3E60AE15-6D5A-40BA-B247-DB1CD2B3AFD3}">
      <dgm:prSet/>
      <dgm:spPr/>
      <dgm:t>
        <a:bodyPr/>
        <a:lstStyle/>
        <a:p>
          <a:endParaRPr lang="it-IT"/>
        </a:p>
      </dgm:t>
    </dgm:pt>
    <dgm:pt modelId="{73142002-D266-4B21-B638-30E675037104}">
      <dgm:prSet/>
      <dgm:spPr/>
      <dgm:t>
        <a:bodyPr/>
        <a:lstStyle/>
        <a:p>
          <a:pPr rtl="0"/>
          <a:r>
            <a:rPr lang="it-IT" dirty="0" smtClean="0"/>
            <a:t>I rapporti di lavoro dei dipendenti delle amministrazioni pubbliche sono disciplinati dalle disposizioni del capo I, titolo II, del libro V del codice civile e dalle leggi sui rapporti di lavoro subordinato nell'impresa, fatte salve le diverse disposizioni contenute nel presente decreto. Eventuali disposizioni di legge, regolamento o statuto, che introducano discipline dei rapporti di lavoro la cui applicabilità sia limitata ai dipendenti delle amministrazioni pubbliche, o a categorie di essi, </a:t>
          </a:r>
          <a:r>
            <a:rPr lang="it-IT" b="1" u="sng" dirty="0" smtClean="0"/>
            <a:t>possono essere derogate da successivi contratti o accordi collettivi e, per la parte derogata, non sono ulteriormente applicabili,</a:t>
          </a:r>
          <a:r>
            <a:rPr lang="it-IT" b="1" u="sng" dirty="0" smtClean="0">
              <a:solidFill>
                <a:srgbClr val="FF0000"/>
              </a:solidFill>
            </a:rPr>
            <a:t> solo qualora</a:t>
          </a:r>
          <a:r>
            <a:rPr lang="it-IT" b="1" u="sng" dirty="0" smtClean="0"/>
            <a:t> ciò sia espressamente previsto dalla legge</a:t>
          </a:r>
          <a:r>
            <a:rPr lang="it-IT" dirty="0" smtClean="0"/>
            <a:t>. (9)</a:t>
          </a:r>
          <a:br>
            <a:rPr lang="it-IT" dirty="0" smtClean="0"/>
          </a:br>
          <a:endParaRPr lang="it-IT" dirty="0"/>
        </a:p>
      </dgm:t>
    </dgm:pt>
    <dgm:pt modelId="{340FD3F6-DEE8-4120-AED9-DB07F934F8A0}" type="parTrans" cxnId="{BCB90D09-51D2-4260-9CE9-71295FFC896F}">
      <dgm:prSet/>
      <dgm:spPr/>
      <dgm:t>
        <a:bodyPr/>
        <a:lstStyle/>
        <a:p>
          <a:endParaRPr lang="it-IT"/>
        </a:p>
      </dgm:t>
    </dgm:pt>
    <dgm:pt modelId="{E12390B1-3073-4B9D-A623-D5973E61407B}" type="sibTrans" cxnId="{BCB90D09-51D2-4260-9CE9-71295FFC896F}">
      <dgm:prSet/>
      <dgm:spPr/>
      <dgm:t>
        <a:bodyPr/>
        <a:lstStyle/>
        <a:p>
          <a:endParaRPr lang="it-IT"/>
        </a:p>
      </dgm:t>
    </dgm:pt>
    <dgm:pt modelId="{B5B9E86A-5A50-4DAB-B259-7543AD3AD0DF}">
      <dgm:prSet/>
      <dgm:spPr/>
      <dgm:t>
        <a:bodyPr/>
        <a:lstStyle/>
        <a:p>
          <a:pPr rtl="0"/>
          <a:r>
            <a:rPr lang="it-IT" dirty="0" smtClean="0"/>
            <a:t>2009-2017</a:t>
          </a:r>
          <a:endParaRPr lang="it-IT" dirty="0"/>
        </a:p>
      </dgm:t>
    </dgm:pt>
    <dgm:pt modelId="{97020337-4D49-4548-8914-7F89AEB8BD4B}" type="parTrans" cxnId="{A83FF98A-3A26-48AE-8FB8-F41728687133}">
      <dgm:prSet/>
      <dgm:spPr/>
      <dgm:t>
        <a:bodyPr/>
        <a:lstStyle/>
        <a:p>
          <a:endParaRPr lang="it-IT"/>
        </a:p>
      </dgm:t>
    </dgm:pt>
    <dgm:pt modelId="{6D6EE532-F7BC-48FB-89C0-167C84CCF224}" type="sibTrans" cxnId="{A83FF98A-3A26-48AE-8FB8-F41728687133}">
      <dgm:prSet/>
      <dgm:spPr/>
      <dgm:t>
        <a:bodyPr/>
        <a:lstStyle/>
        <a:p>
          <a:endParaRPr lang="it-IT"/>
        </a:p>
      </dgm:t>
    </dgm:pt>
    <dgm:pt modelId="{1DBF442C-506C-43D3-90B1-DF4FA885BAC7}">
      <dgm:prSet/>
      <dgm:spPr/>
      <dgm:t>
        <a:bodyPr/>
        <a:lstStyle/>
        <a:p>
          <a:pPr rtl="0"/>
          <a:r>
            <a:rPr lang="it-IT" dirty="0" smtClean="0"/>
            <a:t>I rapporti di lavoro dei dipendenti delle amministrazioni pubbliche sono disciplinati dalle disposizioni del capo I, titolo II, del libro V del codice civile e dalle leggi sui rapporti di lavoro subordinato nell'impresa, fatte salve le diverse disposizioni contenute nel presente decreto</a:t>
          </a:r>
          <a:r>
            <a:rPr lang="it-IT" b="1" u="sng" dirty="0" smtClean="0">
              <a:solidFill>
                <a:srgbClr val="FF0000"/>
              </a:solidFill>
            </a:rPr>
            <a:t>, che costituiscono disposizioni a carattere imperativo</a:t>
          </a:r>
          <a:r>
            <a:rPr lang="it-IT" b="1" u="sng" dirty="0" smtClean="0"/>
            <a:t>.</a:t>
          </a:r>
          <a:r>
            <a:rPr lang="it-IT" b="0" u="none" dirty="0" smtClean="0"/>
            <a:t> Eventuali disposizioni di legge,</a:t>
          </a:r>
          <a:r>
            <a:rPr lang="it-IT" b="1" u="sng" dirty="0" smtClean="0"/>
            <a:t> </a:t>
          </a:r>
          <a:r>
            <a:rPr lang="it-IT" dirty="0" smtClean="0"/>
            <a:t>regolamento o statuto, che introducano discipline dei rapporti di lavoro la cui applicabilità sia limitata ai dipendenti delle amministrazioni pubbliche, o a categorie di essi</a:t>
          </a:r>
          <a:r>
            <a:rPr lang="it-IT" b="1" u="sng" dirty="0" smtClean="0"/>
            <a:t>, possono essere derogate da successivi contratti o accordi collettivi e, per la parte derogata, non sono ulteriormente applicabili</a:t>
          </a:r>
          <a:r>
            <a:rPr lang="it-IT" b="1" u="sng" dirty="0" smtClean="0">
              <a:solidFill>
                <a:srgbClr val="FF0000"/>
              </a:solidFill>
            </a:rPr>
            <a:t>, solo qualora</a:t>
          </a:r>
          <a:r>
            <a:rPr lang="it-IT" b="1" u="sng" dirty="0" smtClean="0"/>
            <a:t> ciò sia espressamente previsto dalla legge</a:t>
          </a:r>
          <a:r>
            <a:rPr lang="it-IT" dirty="0" smtClean="0"/>
            <a:t>. (9)</a:t>
          </a:r>
          <a:endParaRPr lang="it-IT" dirty="0"/>
        </a:p>
      </dgm:t>
    </dgm:pt>
    <dgm:pt modelId="{3EFE4793-81BD-4F0D-A418-30EEE6809407}" type="parTrans" cxnId="{605048EE-9355-40AE-ACA4-293DFAAE82B1}">
      <dgm:prSet/>
      <dgm:spPr/>
      <dgm:t>
        <a:bodyPr/>
        <a:lstStyle/>
        <a:p>
          <a:endParaRPr lang="it-IT"/>
        </a:p>
      </dgm:t>
    </dgm:pt>
    <dgm:pt modelId="{03D05EC5-F972-4A13-9898-C3DA6529ABA6}" type="sibTrans" cxnId="{605048EE-9355-40AE-ACA4-293DFAAE82B1}">
      <dgm:prSet/>
      <dgm:spPr/>
      <dgm:t>
        <a:bodyPr/>
        <a:lstStyle/>
        <a:p>
          <a:endParaRPr lang="it-IT"/>
        </a:p>
      </dgm:t>
    </dgm:pt>
    <dgm:pt modelId="{D6C82BF2-6B6E-4A46-8B7D-500E3F51825C}">
      <dgm:prSet/>
      <dgm:spPr/>
      <dgm:t>
        <a:bodyPr/>
        <a:lstStyle/>
        <a:p>
          <a:pPr rtl="0"/>
          <a:r>
            <a:rPr lang="it-IT" dirty="0" smtClean="0"/>
            <a:t>Art. 2 attuale versione</a:t>
          </a:r>
          <a:endParaRPr lang="it-IT" dirty="0"/>
        </a:p>
      </dgm:t>
    </dgm:pt>
    <dgm:pt modelId="{279B9677-F62C-442A-A6D9-2D6B96D040B6}" type="parTrans" cxnId="{2472D394-9C54-4AF1-9878-040B3053E568}">
      <dgm:prSet/>
      <dgm:spPr/>
      <dgm:t>
        <a:bodyPr/>
        <a:lstStyle/>
        <a:p>
          <a:endParaRPr lang="it-IT"/>
        </a:p>
      </dgm:t>
    </dgm:pt>
    <dgm:pt modelId="{9B53ADC9-27D9-4C37-A44F-F69996D83A99}" type="sibTrans" cxnId="{2472D394-9C54-4AF1-9878-040B3053E568}">
      <dgm:prSet/>
      <dgm:spPr/>
      <dgm:t>
        <a:bodyPr/>
        <a:lstStyle/>
        <a:p>
          <a:endParaRPr lang="it-IT"/>
        </a:p>
      </dgm:t>
    </dgm:pt>
    <dgm:pt modelId="{A8C4F59B-BE2C-41AF-9B79-484BAD28C6F1}">
      <dgm:prSet/>
      <dgm:spPr/>
      <dgm:t>
        <a:bodyPr/>
        <a:lstStyle/>
        <a:p>
          <a:pPr rtl="0"/>
          <a:r>
            <a:rPr lang="it-IT" dirty="0" smtClean="0"/>
            <a:t>I rapporti di lavoro dei dipendenti delle amministrazioni pubbliche sono disciplinati dalle disposizioni del capo I, titolo II, del libro V del codice civile e dalle leggi sui rapporti di lavoro subordinato nell'impresa, fatte salve le diverse disposizioni contenute nel presente decreto,</a:t>
          </a:r>
          <a:r>
            <a:rPr lang="it-IT" b="1" u="sng" dirty="0" smtClean="0"/>
            <a:t> </a:t>
          </a:r>
          <a:r>
            <a:rPr lang="it-IT" b="1" u="sng" dirty="0" smtClean="0">
              <a:solidFill>
                <a:srgbClr val="FF0000"/>
              </a:solidFill>
            </a:rPr>
            <a:t>che costituiscono disposizioni a carattere imper</a:t>
          </a:r>
          <a:r>
            <a:rPr lang="it-IT" b="1" u="sng" dirty="0" smtClean="0"/>
            <a:t>ativo. </a:t>
          </a:r>
          <a:r>
            <a:rPr lang="it-IT" dirty="0" smtClean="0"/>
            <a:t>Eventuali disposizioni di legge, regolamento o statuto, che introducano o che abbiano introdotto discipline dei rapporti di lavoro la cui applicabilità sia limitata ai dipendenti delle amministrazioni pubbliche, o a categorie di essi, </a:t>
          </a:r>
          <a:r>
            <a:rPr lang="it-IT" b="1" u="sng" dirty="0" smtClean="0"/>
            <a:t>possono essere derogate</a:t>
          </a:r>
          <a:r>
            <a:rPr lang="it-IT" b="1" u="sng" dirty="0" smtClean="0">
              <a:solidFill>
                <a:srgbClr val="FF0000"/>
              </a:solidFill>
            </a:rPr>
            <a:t> nelle materie affidate alla contrattazione collettiva ai sensi dell'articolo 40, comma 1,</a:t>
          </a:r>
          <a:r>
            <a:rPr lang="it-IT" b="1" u="sng" dirty="0" smtClean="0"/>
            <a:t> e nel rispetto dei principi stabiliti dal presente decreto, da successivi contratti o accordi collettivi nazionali e, per la parte derogata, non sono ulteriormente applicabili. </a:t>
          </a:r>
          <a:r>
            <a:rPr lang="it-IT" dirty="0" smtClean="0"/>
            <a:t>(9)</a:t>
          </a:r>
          <a:br>
            <a:rPr lang="it-IT" dirty="0" smtClean="0"/>
          </a:br>
          <a:endParaRPr lang="it-IT" dirty="0"/>
        </a:p>
      </dgm:t>
    </dgm:pt>
    <dgm:pt modelId="{B1B3A79E-3C50-40D1-BF9C-775846E1AE49}" type="parTrans" cxnId="{AC1EC10E-D5B5-4096-828E-13650E372368}">
      <dgm:prSet/>
      <dgm:spPr/>
      <dgm:t>
        <a:bodyPr/>
        <a:lstStyle/>
        <a:p>
          <a:endParaRPr lang="it-IT"/>
        </a:p>
      </dgm:t>
    </dgm:pt>
    <dgm:pt modelId="{AD12A86F-044F-449E-9469-56F46531B20C}" type="sibTrans" cxnId="{AC1EC10E-D5B5-4096-828E-13650E372368}">
      <dgm:prSet/>
      <dgm:spPr/>
      <dgm:t>
        <a:bodyPr/>
        <a:lstStyle/>
        <a:p>
          <a:endParaRPr lang="it-IT"/>
        </a:p>
      </dgm:t>
    </dgm:pt>
    <dgm:pt modelId="{F989D297-BC37-40F1-A9FB-685D26C2FF1C}" type="pres">
      <dgm:prSet presAssocID="{648C1A71-6C76-4C21-8B97-50F6D272CA3F}" presName="diagram" presStyleCnt="0">
        <dgm:presLayoutVars>
          <dgm:chPref val="1"/>
          <dgm:dir/>
          <dgm:animOne val="branch"/>
          <dgm:animLvl val="lvl"/>
          <dgm:resizeHandles/>
        </dgm:presLayoutVars>
      </dgm:prSet>
      <dgm:spPr/>
      <dgm:t>
        <a:bodyPr/>
        <a:lstStyle/>
        <a:p>
          <a:endParaRPr lang="it-IT"/>
        </a:p>
      </dgm:t>
    </dgm:pt>
    <dgm:pt modelId="{8AD0091A-4C64-4CBB-9008-17A8DE4450AE}" type="pres">
      <dgm:prSet presAssocID="{83C57EC2-6E16-4B12-AB58-BCCC9EF28E1B}" presName="root" presStyleCnt="0"/>
      <dgm:spPr/>
    </dgm:pt>
    <dgm:pt modelId="{3080A75D-CAD8-4D46-A3C0-46EAB98E0A41}" type="pres">
      <dgm:prSet presAssocID="{83C57EC2-6E16-4B12-AB58-BCCC9EF28E1B}" presName="rootComposite" presStyleCnt="0"/>
      <dgm:spPr/>
    </dgm:pt>
    <dgm:pt modelId="{C90DF7EA-DBDF-4384-B08A-82E1D74DA282}" type="pres">
      <dgm:prSet presAssocID="{83C57EC2-6E16-4B12-AB58-BCCC9EF28E1B}" presName="rootText" presStyleLbl="node1" presStyleIdx="0" presStyleCnt="5" custScaleX="118009" custScaleY="101303" custLinFactY="-11910" custLinFactNeighborX="-293" custLinFactNeighborY="-100000"/>
      <dgm:spPr/>
      <dgm:t>
        <a:bodyPr/>
        <a:lstStyle/>
        <a:p>
          <a:endParaRPr lang="it-IT"/>
        </a:p>
      </dgm:t>
    </dgm:pt>
    <dgm:pt modelId="{54717892-0053-4400-8E1F-CCC132615CA5}" type="pres">
      <dgm:prSet presAssocID="{83C57EC2-6E16-4B12-AB58-BCCC9EF28E1B}" presName="rootConnector" presStyleLbl="node1" presStyleIdx="0" presStyleCnt="5"/>
      <dgm:spPr/>
      <dgm:t>
        <a:bodyPr/>
        <a:lstStyle/>
        <a:p>
          <a:endParaRPr lang="it-IT"/>
        </a:p>
      </dgm:t>
    </dgm:pt>
    <dgm:pt modelId="{D7EF8226-FC1C-46C4-8778-0D9A426CE6DB}" type="pres">
      <dgm:prSet presAssocID="{83C57EC2-6E16-4B12-AB58-BCCC9EF28E1B}" presName="childShape" presStyleCnt="0"/>
      <dgm:spPr/>
    </dgm:pt>
    <dgm:pt modelId="{AA4DF138-4919-4BE5-853A-3119CD227A36}" type="pres">
      <dgm:prSet presAssocID="{4FDA1116-0D7F-4740-9249-49C5F8BD9624}" presName="Name13" presStyleLbl="parChTrans1D2" presStyleIdx="0" presStyleCnt="5" custSzX="206608" custSzY="665140"/>
      <dgm:spPr/>
      <dgm:t>
        <a:bodyPr/>
        <a:lstStyle/>
        <a:p>
          <a:endParaRPr lang="it-IT"/>
        </a:p>
      </dgm:t>
    </dgm:pt>
    <dgm:pt modelId="{090C40C3-224E-4D05-ABFA-B5E37EC61697}" type="pres">
      <dgm:prSet presAssocID="{00A37EC4-6FE2-4B4F-B1CD-BD55AAE8AB34}" presName="childText" presStyleLbl="bgAcc1" presStyleIdx="0" presStyleCnt="5" custScaleX="151492" custScaleY="460394" custLinFactNeighborX="-11159" custLinFactNeighborY="-12964">
        <dgm:presLayoutVars>
          <dgm:bulletEnabled val="1"/>
        </dgm:presLayoutVars>
      </dgm:prSet>
      <dgm:spPr/>
      <dgm:t>
        <a:bodyPr/>
        <a:lstStyle/>
        <a:p>
          <a:endParaRPr lang="it-IT"/>
        </a:p>
      </dgm:t>
    </dgm:pt>
    <dgm:pt modelId="{8D69E6FE-68BD-458B-B50A-421FCF4D4B62}" type="pres">
      <dgm:prSet presAssocID="{426BBADF-3FE1-44E4-AE76-FA3D94E21D8F}" presName="root" presStyleCnt="0"/>
      <dgm:spPr/>
    </dgm:pt>
    <dgm:pt modelId="{CD28F46A-AC62-4172-8979-F201DD1D5E65}" type="pres">
      <dgm:prSet presAssocID="{426BBADF-3FE1-44E4-AE76-FA3D94E21D8F}" presName="rootComposite" presStyleCnt="0"/>
      <dgm:spPr/>
    </dgm:pt>
    <dgm:pt modelId="{DF7E9C76-0E3A-48E4-9B05-772FC2840770}" type="pres">
      <dgm:prSet presAssocID="{426BBADF-3FE1-44E4-AE76-FA3D94E21D8F}" presName="rootText" presStyleLbl="node1" presStyleIdx="1" presStyleCnt="5" custScaleX="118009" custScaleY="101303" custLinFactY="-11910" custLinFactNeighborX="-293" custLinFactNeighborY="-100000"/>
      <dgm:spPr/>
      <dgm:t>
        <a:bodyPr/>
        <a:lstStyle/>
        <a:p>
          <a:endParaRPr lang="it-IT"/>
        </a:p>
      </dgm:t>
    </dgm:pt>
    <dgm:pt modelId="{78CAF998-C77E-4B01-A14B-3594B9F23672}" type="pres">
      <dgm:prSet presAssocID="{426BBADF-3FE1-44E4-AE76-FA3D94E21D8F}" presName="rootConnector" presStyleLbl="node1" presStyleIdx="1" presStyleCnt="5"/>
      <dgm:spPr/>
      <dgm:t>
        <a:bodyPr/>
        <a:lstStyle/>
        <a:p>
          <a:endParaRPr lang="it-IT"/>
        </a:p>
      </dgm:t>
    </dgm:pt>
    <dgm:pt modelId="{99F8FF30-2649-4783-ADF3-D01265A05322}" type="pres">
      <dgm:prSet presAssocID="{426BBADF-3FE1-44E4-AE76-FA3D94E21D8F}" presName="childShape" presStyleCnt="0"/>
      <dgm:spPr/>
    </dgm:pt>
    <dgm:pt modelId="{24F981AF-38F6-40FC-8C92-F37EFBA9C55D}" type="pres">
      <dgm:prSet presAssocID="{E5671D42-2BB6-433F-9EB0-560747C828EF}" presName="Name13" presStyleLbl="parChTrans1D2" presStyleIdx="1" presStyleCnt="5" custSzX="206608" custSzY="665140"/>
      <dgm:spPr/>
      <dgm:t>
        <a:bodyPr/>
        <a:lstStyle/>
        <a:p>
          <a:endParaRPr lang="it-IT"/>
        </a:p>
      </dgm:t>
    </dgm:pt>
    <dgm:pt modelId="{E5A7ADA0-CC93-4D4A-8C93-5908A0318EEF}" type="pres">
      <dgm:prSet presAssocID="{C8AF1AEF-89BD-472D-8AF8-EE053C1E5932}" presName="childText" presStyleLbl="bgAcc1" presStyleIdx="1" presStyleCnt="5" custScaleX="150370" custScaleY="493451" custLinFactNeighborX="-6633" custLinFactNeighborY="-17233">
        <dgm:presLayoutVars>
          <dgm:bulletEnabled val="1"/>
        </dgm:presLayoutVars>
      </dgm:prSet>
      <dgm:spPr/>
      <dgm:t>
        <a:bodyPr/>
        <a:lstStyle/>
        <a:p>
          <a:endParaRPr lang="it-IT"/>
        </a:p>
      </dgm:t>
    </dgm:pt>
    <dgm:pt modelId="{F0D18A6E-78F9-4088-81CF-97453996749C}" type="pres">
      <dgm:prSet presAssocID="{76A28199-BC67-4A3C-A712-865B2C345E9E}" presName="root" presStyleCnt="0"/>
      <dgm:spPr/>
    </dgm:pt>
    <dgm:pt modelId="{4969A988-E05B-4673-A55F-5092CCFEE44E}" type="pres">
      <dgm:prSet presAssocID="{76A28199-BC67-4A3C-A712-865B2C345E9E}" presName="rootComposite" presStyleCnt="0"/>
      <dgm:spPr/>
    </dgm:pt>
    <dgm:pt modelId="{6704CF82-8EF6-43E4-8055-F6D9A6728785}" type="pres">
      <dgm:prSet presAssocID="{76A28199-BC67-4A3C-A712-865B2C345E9E}" presName="rootText" presStyleLbl="node1" presStyleIdx="2" presStyleCnt="5" custScaleX="118009" custScaleY="101303" custLinFactY="-11910" custLinFactNeighborX="-293" custLinFactNeighborY="-100000"/>
      <dgm:spPr/>
      <dgm:t>
        <a:bodyPr/>
        <a:lstStyle/>
        <a:p>
          <a:endParaRPr lang="it-IT"/>
        </a:p>
      </dgm:t>
    </dgm:pt>
    <dgm:pt modelId="{C374DBE5-213D-416E-9DE8-DB35848F97F2}" type="pres">
      <dgm:prSet presAssocID="{76A28199-BC67-4A3C-A712-865B2C345E9E}" presName="rootConnector" presStyleLbl="node1" presStyleIdx="2" presStyleCnt="5"/>
      <dgm:spPr/>
      <dgm:t>
        <a:bodyPr/>
        <a:lstStyle/>
        <a:p>
          <a:endParaRPr lang="it-IT"/>
        </a:p>
      </dgm:t>
    </dgm:pt>
    <dgm:pt modelId="{EE7F5592-421E-49CF-9AF2-9A04DE9F0B53}" type="pres">
      <dgm:prSet presAssocID="{76A28199-BC67-4A3C-A712-865B2C345E9E}" presName="childShape" presStyleCnt="0"/>
      <dgm:spPr/>
    </dgm:pt>
    <dgm:pt modelId="{0DC3523A-FD55-400D-AD76-E7DC003278E7}" type="pres">
      <dgm:prSet presAssocID="{340FD3F6-DEE8-4120-AED9-DB07F934F8A0}" presName="Name13" presStyleLbl="parChTrans1D2" presStyleIdx="2" presStyleCnt="5" custSzX="206608" custSzY="665140"/>
      <dgm:spPr/>
      <dgm:t>
        <a:bodyPr/>
        <a:lstStyle/>
        <a:p>
          <a:endParaRPr lang="it-IT"/>
        </a:p>
      </dgm:t>
    </dgm:pt>
    <dgm:pt modelId="{F027F23B-758E-4871-91B7-F58F2732C99E}" type="pres">
      <dgm:prSet presAssocID="{73142002-D266-4B21-B638-30E675037104}" presName="childText" presStyleLbl="bgAcc1" presStyleIdx="2" presStyleCnt="5" custScaleX="150696" custScaleY="471784" custLinFactNeighborX="-7262" custLinFactNeighborY="-17986">
        <dgm:presLayoutVars>
          <dgm:bulletEnabled val="1"/>
        </dgm:presLayoutVars>
      </dgm:prSet>
      <dgm:spPr/>
      <dgm:t>
        <a:bodyPr/>
        <a:lstStyle/>
        <a:p>
          <a:endParaRPr lang="it-IT"/>
        </a:p>
      </dgm:t>
    </dgm:pt>
    <dgm:pt modelId="{9E662359-D5F7-40DD-9D35-CC886A1A1EB7}" type="pres">
      <dgm:prSet presAssocID="{B5B9E86A-5A50-4DAB-B259-7543AD3AD0DF}" presName="root" presStyleCnt="0"/>
      <dgm:spPr/>
    </dgm:pt>
    <dgm:pt modelId="{C8D2C69E-E332-4DBF-A8D3-6EACA577543A}" type="pres">
      <dgm:prSet presAssocID="{B5B9E86A-5A50-4DAB-B259-7543AD3AD0DF}" presName="rootComposite" presStyleCnt="0"/>
      <dgm:spPr/>
    </dgm:pt>
    <dgm:pt modelId="{060DA0B1-3197-4753-A527-3D04F377ED76}" type="pres">
      <dgm:prSet presAssocID="{B5B9E86A-5A50-4DAB-B259-7543AD3AD0DF}" presName="rootText" presStyleLbl="node1" presStyleIdx="3" presStyleCnt="5" custScaleX="118009" custScaleY="101303" custLinFactY="-11910" custLinFactNeighborX="-293" custLinFactNeighborY="-100000"/>
      <dgm:spPr/>
      <dgm:t>
        <a:bodyPr/>
        <a:lstStyle/>
        <a:p>
          <a:endParaRPr lang="it-IT"/>
        </a:p>
      </dgm:t>
    </dgm:pt>
    <dgm:pt modelId="{3EE3E6BC-A1D0-4951-8F3B-AD986548B215}" type="pres">
      <dgm:prSet presAssocID="{B5B9E86A-5A50-4DAB-B259-7543AD3AD0DF}" presName="rootConnector" presStyleLbl="node1" presStyleIdx="3" presStyleCnt="5"/>
      <dgm:spPr/>
      <dgm:t>
        <a:bodyPr/>
        <a:lstStyle/>
        <a:p>
          <a:endParaRPr lang="it-IT"/>
        </a:p>
      </dgm:t>
    </dgm:pt>
    <dgm:pt modelId="{9C93398E-7119-47E8-A260-53570A215AA4}" type="pres">
      <dgm:prSet presAssocID="{B5B9E86A-5A50-4DAB-B259-7543AD3AD0DF}" presName="childShape" presStyleCnt="0"/>
      <dgm:spPr/>
    </dgm:pt>
    <dgm:pt modelId="{9F4AA3F5-D341-4A0F-B22D-CD6EE3A00EBC}" type="pres">
      <dgm:prSet presAssocID="{3EFE4793-81BD-4F0D-A418-30EEE6809407}" presName="Name13" presStyleLbl="parChTrans1D2" presStyleIdx="3" presStyleCnt="5" custSzX="206608" custSzY="665140"/>
      <dgm:spPr/>
      <dgm:t>
        <a:bodyPr/>
        <a:lstStyle/>
        <a:p>
          <a:endParaRPr lang="it-IT"/>
        </a:p>
      </dgm:t>
    </dgm:pt>
    <dgm:pt modelId="{0903277A-926D-469C-B616-2AC148262545}" type="pres">
      <dgm:prSet presAssocID="{1DBF442C-506C-43D3-90B1-DF4FA885BAC7}" presName="childText" presStyleLbl="bgAcc1" presStyleIdx="3" presStyleCnt="5" custScaleX="147164" custScaleY="465916" custLinFactNeighborX="-1133" custLinFactNeighborY="-17211">
        <dgm:presLayoutVars>
          <dgm:bulletEnabled val="1"/>
        </dgm:presLayoutVars>
      </dgm:prSet>
      <dgm:spPr/>
      <dgm:t>
        <a:bodyPr/>
        <a:lstStyle/>
        <a:p>
          <a:endParaRPr lang="it-IT"/>
        </a:p>
      </dgm:t>
    </dgm:pt>
    <dgm:pt modelId="{A4836ADA-C499-4A92-BA96-EE52B1FCF410}" type="pres">
      <dgm:prSet presAssocID="{D6C82BF2-6B6E-4A46-8B7D-500E3F51825C}" presName="root" presStyleCnt="0"/>
      <dgm:spPr/>
    </dgm:pt>
    <dgm:pt modelId="{18F7BEA1-627F-4866-86CE-A0EFE6540021}" type="pres">
      <dgm:prSet presAssocID="{D6C82BF2-6B6E-4A46-8B7D-500E3F51825C}" presName="rootComposite" presStyleCnt="0"/>
      <dgm:spPr/>
    </dgm:pt>
    <dgm:pt modelId="{99E9110C-C65F-4EED-9E9A-C4B0220D5220}" type="pres">
      <dgm:prSet presAssocID="{D6C82BF2-6B6E-4A46-8B7D-500E3F51825C}" presName="rootText" presStyleLbl="node1" presStyleIdx="4" presStyleCnt="5" custScaleX="118009" custScaleY="101303" custLinFactY="-11910" custLinFactNeighborX="-293" custLinFactNeighborY="-100000"/>
      <dgm:spPr/>
      <dgm:t>
        <a:bodyPr/>
        <a:lstStyle/>
        <a:p>
          <a:endParaRPr lang="it-IT"/>
        </a:p>
      </dgm:t>
    </dgm:pt>
    <dgm:pt modelId="{DF6BF182-C1D2-433D-9BED-3D12A9B2732E}" type="pres">
      <dgm:prSet presAssocID="{D6C82BF2-6B6E-4A46-8B7D-500E3F51825C}" presName="rootConnector" presStyleLbl="node1" presStyleIdx="4" presStyleCnt="5"/>
      <dgm:spPr/>
      <dgm:t>
        <a:bodyPr/>
        <a:lstStyle/>
        <a:p>
          <a:endParaRPr lang="it-IT"/>
        </a:p>
      </dgm:t>
    </dgm:pt>
    <dgm:pt modelId="{0C13BBF3-6FB1-4B83-8581-158C572FD20E}" type="pres">
      <dgm:prSet presAssocID="{D6C82BF2-6B6E-4A46-8B7D-500E3F51825C}" presName="childShape" presStyleCnt="0"/>
      <dgm:spPr/>
    </dgm:pt>
    <dgm:pt modelId="{4F1CE9FD-C687-432F-A0E9-46369AF228A1}" type="pres">
      <dgm:prSet presAssocID="{B1B3A79E-3C50-40D1-BF9C-775846E1AE49}" presName="Name13" presStyleLbl="parChTrans1D2" presStyleIdx="4" presStyleCnt="5" custSzX="206608" custSzY="665140"/>
      <dgm:spPr/>
      <dgm:t>
        <a:bodyPr/>
        <a:lstStyle/>
        <a:p>
          <a:endParaRPr lang="it-IT"/>
        </a:p>
      </dgm:t>
    </dgm:pt>
    <dgm:pt modelId="{26EEFA61-1859-44EA-927C-A048AC79082B}" type="pres">
      <dgm:prSet presAssocID="{A8C4F59B-BE2C-41AF-9B79-484BAD28C6F1}" presName="childText" presStyleLbl="bgAcc1" presStyleIdx="4" presStyleCnt="5" custScaleX="145975" custScaleY="446468" custLinFactNeighborX="425" custLinFactNeighborY="-19555">
        <dgm:presLayoutVars>
          <dgm:bulletEnabled val="1"/>
        </dgm:presLayoutVars>
      </dgm:prSet>
      <dgm:spPr/>
      <dgm:t>
        <a:bodyPr/>
        <a:lstStyle/>
        <a:p>
          <a:endParaRPr lang="it-IT"/>
        </a:p>
      </dgm:t>
    </dgm:pt>
  </dgm:ptLst>
  <dgm:cxnLst>
    <dgm:cxn modelId="{FD049EB0-C612-40DC-9EE3-311FEDC27E16}" srcId="{648C1A71-6C76-4C21-8B97-50F6D272CA3F}" destId="{426BBADF-3FE1-44E4-AE76-FA3D94E21D8F}" srcOrd="1" destOrd="0" parTransId="{24A4E36A-63AE-4FCD-A2A2-C0C54729424A}" sibTransId="{3F541D2E-D0EF-4507-962B-71B868F6529C}"/>
    <dgm:cxn modelId="{CC130EDE-F095-405F-8589-46371B628217}" srcId="{426BBADF-3FE1-44E4-AE76-FA3D94E21D8F}" destId="{C8AF1AEF-89BD-472D-8AF8-EE053C1E5932}" srcOrd="0" destOrd="0" parTransId="{E5671D42-2BB6-433F-9EB0-560747C828EF}" sibTransId="{0AEFA909-7054-4FF0-8CB9-6F9C7A06EB9B}"/>
    <dgm:cxn modelId="{0E271FE4-748F-4685-9ADC-444C38A627E1}" type="presOf" srcId="{648C1A71-6C76-4C21-8B97-50F6D272CA3F}" destId="{F989D297-BC37-40F1-A9FB-685D26C2FF1C}" srcOrd="0" destOrd="0" presId="urn:microsoft.com/office/officeart/2005/8/layout/hierarchy3"/>
    <dgm:cxn modelId="{2472D394-9C54-4AF1-9878-040B3053E568}" srcId="{648C1A71-6C76-4C21-8B97-50F6D272CA3F}" destId="{D6C82BF2-6B6E-4A46-8B7D-500E3F51825C}" srcOrd="4" destOrd="0" parTransId="{279B9677-F62C-442A-A6D9-2D6B96D040B6}" sibTransId="{9B53ADC9-27D9-4C37-A44F-F69996D83A99}"/>
    <dgm:cxn modelId="{A7A0676E-E4DA-439E-BD06-61F65718BD68}" type="presOf" srcId="{B5B9E86A-5A50-4DAB-B259-7543AD3AD0DF}" destId="{060DA0B1-3197-4753-A527-3D04F377ED76}" srcOrd="0" destOrd="0" presId="urn:microsoft.com/office/officeart/2005/8/layout/hierarchy3"/>
    <dgm:cxn modelId="{CA9643A1-3BB7-4ABE-9183-4B0A5D3D00A7}" type="presOf" srcId="{76A28199-BC67-4A3C-A712-865B2C345E9E}" destId="{6704CF82-8EF6-43E4-8055-F6D9A6728785}" srcOrd="0" destOrd="0" presId="urn:microsoft.com/office/officeart/2005/8/layout/hierarchy3"/>
    <dgm:cxn modelId="{194CB352-3C20-4F9E-A308-5EBE0BAA568B}" type="presOf" srcId="{76A28199-BC67-4A3C-A712-865B2C345E9E}" destId="{C374DBE5-213D-416E-9DE8-DB35848F97F2}" srcOrd="1" destOrd="0" presId="urn:microsoft.com/office/officeart/2005/8/layout/hierarchy3"/>
    <dgm:cxn modelId="{8A49F002-AFE3-45AD-A60D-78568DDBC9BD}" type="presOf" srcId="{426BBADF-3FE1-44E4-AE76-FA3D94E21D8F}" destId="{DF7E9C76-0E3A-48E4-9B05-772FC2840770}" srcOrd="0" destOrd="0" presId="urn:microsoft.com/office/officeart/2005/8/layout/hierarchy3"/>
    <dgm:cxn modelId="{733B16AE-4039-4945-9639-CF4714493320}" type="presOf" srcId="{D6C82BF2-6B6E-4A46-8B7D-500E3F51825C}" destId="{DF6BF182-C1D2-433D-9BED-3D12A9B2732E}" srcOrd="1" destOrd="0" presId="urn:microsoft.com/office/officeart/2005/8/layout/hierarchy3"/>
    <dgm:cxn modelId="{45447B6A-85D3-41D1-9909-1AC9E378EA9D}" type="presOf" srcId="{83C57EC2-6E16-4B12-AB58-BCCC9EF28E1B}" destId="{54717892-0053-4400-8E1F-CCC132615CA5}" srcOrd="1" destOrd="0" presId="urn:microsoft.com/office/officeart/2005/8/layout/hierarchy3"/>
    <dgm:cxn modelId="{5C8185DB-F725-4429-B160-BDD69E19F694}" type="presOf" srcId="{E5671D42-2BB6-433F-9EB0-560747C828EF}" destId="{24F981AF-38F6-40FC-8C92-F37EFBA9C55D}" srcOrd="0" destOrd="0" presId="urn:microsoft.com/office/officeart/2005/8/layout/hierarchy3"/>
    <dgm:cxn modelId="{38C91515-2953-499E-AB62-1966FA9028AF}" type="presOf" srcId="{3EFE4793-81BD-4F0D-A418-30EEE6809407}" destId="{9F4AA3F5-D341-4A0F-B22D-CD6EE3A00EBC}" srcOrd="0" destOrd="0" presId="urn:microsoft.com/office/officeart/2005/8/layout/hierarchy3"/>
    <dgm:cxn modelId="{9E1F5E01-5555-429F-A4BE-D2B61B508A4D}" srcId="{648C1A71-6C76-4C21-8B97-50F6D272CA3F}" destId="{83C57EC2-6E16-4B12-AB58-BCCC9EF28E1B}" srcOrd="0" destOrd="0" parTransId="{D47C6BD6-BE26-4FB5-8ACF-FD0C5768E822}" sibTransId="{3F0E498D-D056-43E7-BD50-808A256B585C}"/>
    <dgm:cxn modelId="{8606A914-7C93-403A-932B-C6005F7F52B9}" type="presOf" srcId="{73142002-D266-4B21-B638-30E675037104}" destId="{F027F23B-758E-4871-91B7-F58F2732C99E}" srcOrd="0" destOrd="0" presId="urn:microsoft.com/office/officeart/2005/8/layout/hierarchy3"/>
    <dgm:cxn modelId="{52D79858-DC00-442D-885E-58525EB9618B}" type="presOf" srcId="{1DBF442C-506C-43D3-90B1-DF4FA885BAC7}" destId="{0903277A-926D-469C-B616-2AC148262545}" srcOrd="0" destOrd="0" presId="urn:microsoft.com/office/officeart/2005/8/layout/hierarchy3"/>
    <dgm:cxn modelId="{3E60AE15-6D5A-40BA-B247-DB1CD2B3AFD3}" srcId="{648C1A71-6C76-4C21-8B97-50F6D272CA3F}" destId="{76A28199-BC67-4A3C-A712-865B2C345E9E}" srcOrd="2" destOrd="0" parTransId="{6875B8D8-767D-4080-8CB1-93331B6FA24F}" sibTransId="{FDA486F4-5723-40FF-9829-D90DE824CAB9}"/>
    <dgm:cxn modelId="{BCB90D09-51D2-4260-9CE9-71295FFC896F}" srcId="{76A28199-BC67-4A3C-A712-865B2C345E9E}" destId="{73142002-D266-4B21-B638-30E675037104}" srcOrd="0" destOrd="0" parTransId="{340FD3F6-DEE8-4120-AED9-DB07F934F8A0}" sibTransId="{E12390B1-3073-4B9D-A623-D5973E61407B}"/>
    <dgm:cxn modelId="{4F4987D9-588B-4BEE-B73B-8B9D12D1F17E}" srcId="{83C57EC2-6E16-4B12-AB58-BCCC9EF28E1B}" destId="{00A37EC4-6FE2-4B4F-B1CD-BD55AAE8AB34}" srcOrd="0" destOrd="0" parTransId="{4FDA1116-0D7F-4740-9249-49C5F8BD9624}" sibTransId="{C9898F61-BECC-4EDD-8C7F-DB3E1DC02D3D}"/>
    <dgm:cxn modelId="{D1C1BE23-12F9-4586-ACCF-182A5DDAC15F}" type="presOf" srcId="{D6C82BF2-6B6E-4A46-8B7D-500E3F51825C}" destId="{99E9110C-C65F-4EED-9E9A-C4B0220D5220}" srcOrd="0" destOrd="0" presId="urn:microsoft.com/office/officeart/2005/8/layout/hierarchy3"/>
    <dgm:cxn modelId="{B0E80C2D-25D4-4301-9B08-95CAD6C6323C}" type="presOf" srcId="{340FD3F6-DEE8-4120-AED9-DB07F934F8A0}" destId="{0DC3523A-FD55-400D-AD76-E7DC003278E7}" srcOrd="0" destOrd="0" presId="urn:microsoft.com/office/officeart/2005/8/layout/hierarchy3"/>
    <dgm:cxn modelId="{AF137D4D-B4E5-497C-8E3E-1AB82E491519}" type="presOf" srcId="{4FDA1116-0D7F-4740-9249-49C5F8BD9624}" destId="{AA4DF138-4919-4BE5-853A-3119CD227A36}" srcOrd="0" destOrd="0" presId="urn:microsoft.com/office/officeart/2005/8/layout/hierarchy3"/>
    <dgm:cxn modelId="{C4C21B44-FF9D-4CF4-8870-14B4778DF992}" type="presOf" srcId="{83C57EC2-6E16-4B12-AB58-BCCC9EF28E1B}" destId="{C90DF7EA-DBDF-4384-B08A-82E1D74DA282}" srcOrd="0" destOrd="0" presId="urn:microsoft.com/office/officeart/2005/8/layout/hierarchy3"/>
    <dgm:cxn modelId="{A83FF98A-3A26-48AE-8FB8-F41728687133}" srcId="{648C1A71-6C76-4C21-8B97-50F6D272CA3F}" destId="{B5B9E86A-5A50-4DAB-B259-7543AD3AD0DF}" srcOrd="3" destOrd="0" parTransId="{97020337-4D49-4548-8914-7F89AEB8BD4B}" sibTransId="{6D6EE532-F7BC-48FB-89C0-167C84CCF224}"/>
    <dgm:cxn modelId="{06F75BE8-24EE-4F4A-B324-BECD22C5186E}" type="presOf" srcId="{426BBADF-3FE1-44E4-AE76-FA3D94E21D8F}" destId="{78CAF998-C77E-4B01-A14B-3594B9F23672}" srcOrd="1" destOrd="0" presId="urn:microsoft.com/office/officeart/2005/8/layout/hierarchy3"/>
    <dgm:cxn modelId="{18EF4C00-98CF-4759-8F68-937EB4E99844}" type="presOf" srcId="{C8AF1AEF-89BD-472D-8AF8-EE053C1E5932}" destId="{E5A7ADA0-CC93-4D4A-8C93-5908A0318EEF}" srcOrd="0" destOrd="0" presId="urn:microsoft.com/office/officeart/2005/8/layout/hierarchy3"/>
    <dgm:cxn modelId="{7937DEDE-2427-466F-AC12-CB91757E75E5}" type="presOf" srcId="{B1B3A79E-3C50-40D1-BF9C-775846E1AE49}" destId="{4F1CE9FD-C687-432F-A0E9-46369AF228A1}" srcOrd="0" destOrd="0" presId="urn:microsoft.com/office/officeart/2005/8/layout/hierarchy3"/>
    <dgm:cxn modelId="{605048EE-9355-40AE-ACA4-293DFAAE82B1}" srcId="{B5B9E86A-5A50-4DAB-B259-7543AD3AD0DF}" destId="{1DBF442C-506C-43D3-90B1-DF4FA885BAC7}" srcOrd="0" destOrd="0" parTransId="{3EFE4793-81BD-4F0D-A418-30EEE6809407}" sibTransId="{03D05EC5-F972-4A13-9898-C3DA6529ABA6}"/>
    <dgm:cxn modelId="{3D5E14CC-F395-4C6C-B050-0A27875A213A}" type="presOf" srcId="{A8C4F59B-BE2C-41AF-9B79-484BAD28C6F1}" destId="{26EEFA61-1859-44EA-927C-A048AC79082B}" srcOrd="0" destOrd="0" presId="urn:microsoft.com/office/officeart/2005/8/layout/hierarchy3"/>
    <dgm:cxn modelId="{FEBF6BF6-CB3F-4F5C-875C-6A89A214FA10}" type="presOf" srcId="{00A37EC4-6FE2-4B4F-B1CD-BD55AAE8AB34}" destId="{090C40C3-224E-4D05-ABFA-B5E37EC61697}" srcOrd="0" destOrd="0" presId="urn:microsoft.com/office/officeart/2005/8/layout/hierarchy3"/>
    <dgm:cxn modelId="{AC1EC10E-D5B5-4096-828E-13650E372368}" srcId="{D6C82BF2-6B6E-4A46-8B7D-500E3F51825C}" destId="{A8C4F59B-BE2C-41AF-9B79-484BAD28C6F1}" srcOrd="0" destOrd="0" parTransId="{B1B3A79E-3C50-40D1-BF9C-775846E1AE49}" sibTransId="{AD12A86F-044F-449E-9469-56F46531B20C}"/>
    <dgm:cxn modelId="{F8DF22A7-06A8-43FF-87E1-2933960E56BF}" type="presOf" srcId="{B5B9E86A-5A50-4DAB-B259-7543AD3AD0DF}" destId="{3EE3E6BC-A1D0-4951-8F3B-AD986548B215}" srcOrd="1" destOrd="0" presId="urn:microsoft.com/office/officeart/2005/8/layout/hierarchy3"/>
    <dgm:cxn modelId="{C9ED8258-8E2B-44FD-8B3F-7821E5648B3A}" type="presParOf" srcId="{F989D297-BC37-40F1-A9FB-685D26C2FF1C}" destId="{8AD0091A-4C64-4CBB-9008-17A8DE4450AE}" srcOrd="0" destOrd="0" presId="urn:microsoft.com/office/officeart/2005/8/layout/hierarchy3"/>
    <dgm:cxn modelId="{B127C322-7B45-4FB9-A715-EA70A79B3B7B}" type="presParOf" srcId="{8AD0091A-4C64-4CBB-9008-17A8DE4450AE}" destId="{3080A75D-CAD8-4D46-A3C0-46EAB98E0A41}" srcOrd="0" destOrd="0" presId="urn:microsoft.com/office/officeart/2005/8/layout/hierarchy3"/>
    <dgm:cxn modelId="{3C97D450-C66B-4FF3-A2A6-E23BA0E82ADA}" type="presParOf" srcId="{3080A75D-CAD8-4D46-A3C0-46EAB98E0A41}" destId="{C90DF7EA-DBDF-4384-B08A-82E1D74DA282}" srcOrd="0" destOrd="0" presId="urn:microsoft.com/office/officeart/2005/8/layout/hierarchy3"/>
    <dgm:cxn modelId="{D67702D1-000A-4D20-A200-D69C4D42AF70}" type="presParOf" srcId="{3080A75D-CAD8-4D46-A3C0-46EAB98E0A41}" destId="{54717892-0053-4400-8E1F-CCC132615CA5}" srcOrd="1" destOrd="0" presId="urn:microsoft.com/office/officeart/2005/8/layout/hierarchy3"/>
    <dgm:cxn modelId="{5C497B64-67CE-4F5A-B885-2759F0A19582}" type="presParOf" srcId="{8AD0091A-4C64-4CBB-9008-17A8DE4450AE}" destId="{D7EF8226-FC1C-46C4-8778-0D9A426CE6DB}" srcOrd="1" destOrd="0" presId="urn:microsoft.com/office/officeart/2005/8/layout/hierarchy3"/>
    <dgm:cxn modelId="{CA3B3689-A78C-4964-943D-5530789E1A5C}" type="presParOf" srcId="{D7EF8226-FC1C-46C4-8778-0D9A426CE6DB}" destId="{AA4DF138-4919-4BE5-853A-3119CD227A36}" srcOrd="0" destOrd="0" presId="urn:microsoft.com/office/officeart/2005/8/layout/hierarchy3"/>
    <dgm:cxn modelId="{1A1E118A-118F-497D-8BF0-B036A69FE6F6}" type="presParOf" srcId="{D7EF8226-FC1C-46C4-8778-0D9A426CE6DB}" destId="{090C40C3-224E-4D05-ABFA-B5E37EC61697}" srcOrd="1" destOrd="0" presId="urn:microsoft.com/office/officeart/2005/8/layout/hierarchy3"/>
    <dgm:cxn modelId="{7BB08EC7-08D4-4C54-AA83-EA5A92A787FC}" type="presParOf" srcId="{F989D297-BC37-40F1-A9FB-685D26C2FF1C}" destId="{8D69E6FE-68BD-458B-B50A-421FCF4D4B62}" srcOrd="1" destOrd="0" presId="urn:microsoft.com/office/officeart/2005/8/layout/hierarchy3"/>
    <dgm:cxn modelId="{AF1EB3C9-D3FF-4651-A791-F88F171FED19}" type="presParOf" srcId="{8D69E6FE-68BD-458B-B50A-421FCF4D4B62}" destId="{CD28F46A-AC62-4172-8979-F201DD1D5E65}" srcOrd="0" destOrd="0" presId="urn:microsoft.com/office/officeart/2005/8/layout/hierarchy3"/>
    <dgm:cxn modelId="{992EE45B-CB8A-48C2-BE39-77F6D5041E50}" type="presParOf" srcId="{CD28F46A-AC62-4172-8979-F201DD1D5E65}" destId="{DF7E9C76-0E3A-48E4-9B05-772FC2840770}" srcOrd="0" destOrd="0" presId="urn:microsoft.com/office/officeart/2005/8/layout/hierarchy3"/>
    <dgm:cxn modelId="{FD5BE5F2-0B44-48A2-B77B-264AEAE40832}" type="presParOf" srcId="{CD28F46A-AC62-4172-8979-F201DD1D5E65}" destId="{78CAF998-C77E-4B01-A14B-3594B9F23672}" srcOrd="1" destOrd="0" presId="urn:microsoft.com/office/officeart/2005/8/layout/hierarchy3"/>
    <dgm:cxn modelId="{A217E365-853F-4B98-91BE-9F01697E0729}" type="presParOf" srcId="{8D69E6FE-68BD-458B-B50A-421FCF4D4B62}" destId="{99F8FF30-2649-4783-ADF3-D01265A05322}" srcOrd="1" destOrd="0" presId="urn:microsoft.com/office/officeart/2005/8/layout/hierarchy3"/>
    <dgm:cxn modelId="{AE4DE8CC-01AC-4839-890B-CECE85EB4FDD}" type="presParOf" srcId="{99F8FF30-2649-4783-ADF3-D01265A05322}" destId="{24F981AF-38F6-40FC-8C92-F37EFBA9C55D}" srcOrd="0" destOrd="0" presId="urn:microsoft.com/office/officeart/2005/8/layout/hierarchy3"/>
    <dgm:cxn modelId="{DCA1E115-FAF3-4018-987F-4BE79E92C3E8}" type="presParOf" srcId="{99F8FF30-2649-4783-ADF3-D01265A05322}" destId="{E5A7ADA0-CC93-4D4A-8C93-5908A0318EEF}" srcOrd="1" destOrd="0" presId="urn:microsoft.com/office/officeart/2005/8/layout/hierarchy3"/>
    <dgm:cxn modelId="{C341A64B-5DA1-46B8-AA32-C0AF2868F93C}" type="presParOf" srcId="{F989D297-BC37-40F1-A9FB-685D26C2FF1C}" destId="{F0D18A6E-78F9-4088-81CF-97453996749C}" srcOrd="2" destOrd="0" presId="urn:microsoft.com/office/officeart/2005/8/layout/hierarchy3"/>
    <dgm:cxn modelId="{76B1199B-0F37-4474-AC98-F7864BD80A4A}" type="presParOf" srcId="{F0D18A6E-78F9-4088-81CF-97453996749C}" destId="{4969A988-E05B-4673-A55F-5092CCFEE44E}" srcOrd="0" destOrd="0" presId="urn:microsoft.com/office/officeart/2005/8/layout/hierarchy3"/>
    <dgm:cxn modelId="{8B8A035E-D9FA-4E7F-9BD3-6235999B106C}" type="presParOf" srcId="{4969A988-E05B-4673-A55F-5092CCFEE44E}" destId="{6704CF82-8EF6-43E4-8055-F6D9A6728785}" srcOrd="0" destOrd="0" presId="urn:microsoft.com/office/officeart/2005/8/layout/hierarchy3"/>
    <dgm:cxn modelId="{458123B6-606B-4592-A42E-5303BA637817}" type="presParOf" srcId="{4969A988-E05B-4673-A55F-5092CCFEE44E}" destId="{C374DBE5-213D-416E-9DE8-DB35848F97F2}" srcOrd="1" destOrd="0" presId="urn:microsoft.com/office/officeart/2005/8/layout/hierarchy3"/>
    <dgm:cxn modelId="{05415C3E-6B58-49C7-AFB4-C694A2BABE6E}" type="presParOf" srcId="{F0D18A6E-78F9-4088-81CF-97453996749C}" destId="{EE7F5592-421E-49CF-9AF2-9A04DE9F0B53}" srcOrd="1" destOrd="0" presId="urn:microsoft.com/office/officeart/2005/8/layout/hierarchy3"/>
    <dgm:cxn modelId="{795DAE0A-398B-49B4-A185-30FD7EA72D5D}" type="presParOf" srcId="{EE7F5592-421E-49CF-9AF2-9A04DE9F0B53}" destId="{0DC3523A-FD55-400D-AD76-E7DC003278E7}" srcOrd="0" destOrd="0" presId="urn:microsoft.com/office/officeart/2005/8/layout/hierarchy3"/>
    <dgm:cxn modelId="{B996F984-3A81-496D-B4FC-0EBBFFC97FDC}" type="presParOf" srcId="{EE7F5592-421E-49CF-9AF2-9A04DE9F0B53}" destId="{F027F23B-758E-4871-91B7-F58F2732C99E}" srcOrd="1" destOrd="0" presId="urn:microsoft.com/office/officeart/2005/8/layout/hierarchy3"/>
    <dgm:cxn modelId="{7D1F25AE-B43F-4B83-BBF1-E12745410D44}" type="presParOf" srcId="{F989D297-BC37-40F1-A9FB-685D26C2FF1C}" destId="{9E662359-D5F7-40DD-9D35-CC886A1A1EB7}" srcOrd="3" destOrd="0" presId="urn:microsoft.com/office/officeart/2005/8/layout/hierarchy3"/>
    <dgm:cxn modelId="{54D8FB22-7323-4331-A489-DD398C512CC5}" type="presParOf" srcId="{9E662359-D5F7-40DD-9D35-CC886A1A1EB7}" destId="{C8D2C69E-E332-4DBF-A8D3-6EACA577543A}" srcOrd="0" destOrd="0" presId="urn:microsoft.com/office/officeart/2005/8/layout/hierarchy3"/>
    <dgm:cxn modelId="{0CE4BFBB-6369-47FB-B620-79A1D9771B24}" type="presParOf" srcId="{C8D2C69E-E332-4DBF-A8D3-6EACA577543A}" destId="{060DA0B1-3197-4753-A527-3D04F377ED76}" srcOrd="0" destOrd="0" presId="urn:microsoft.com/office/officeart/2005/8/layout/hierarchy3"/>
    <dgm:cxn modelId="{721CCBCE-1736-4F3A-AB16-D488FA1E92C0}" type="presParOf" srcId="{C8D2C69E-E332-4DBF-A8D3-6EACA577543A}" destId="{3EE3E6BC-A1D0-4951-8F3B-AD986548B215}" srcOrd="1" destOrd="0" presId="urn:microsoft.com/office/officeart/2005/8/layout/hierarchy3"/>
    <dgm:cxn modelId="{4AA0153A-6630-4768-9C91-F5051D336804}" type="presParOf" srcId="{9E662359-D5F7-40DD-9D35-CC886A1A1EB7}" destId="{9C93398E-7119-47E8-A260-53570A215AA4}" srcOrd="1" destOrd="0" presId="urn:microsoft.com/office/officeart/2005/8/layout/hierarchy3"/>
    <dgm:cxn modelId="{5C43E330-6F79-46E4-B69A-CEB7C9075A4C}" type="presParOf" srcId="{9C93398E-7119-47E8-A260-53570A215AA4}" destId="{9F4AA3F5-D341-4A0F-B22D-CD6EE3A00EBC}" srcOrd="0" destOrd="0" presId="urn:microsoft.com/office/officeart/2005/8/layout/hierarchy3"/>
    <dgm:cxn modelId="{24376ECC-77D3-4737-B08B-F6D96E779E4D}" type="presParOf" srcId="{9C93398E-7119-47E8-A260-53570A215AA4}" destId="{0903277A-926D-469C-B616-2AC148262545}" srcOrd="1" destOrd="0" presId="urn:microsoft.com/office/officeart/2005/8/layout/hierarchy3"/>
    <dgm:cxn modelId="{1C4D466C-E2C5-4589-AA3C-3A6A46A6C00D}" type="presParOf" srcId="{F989D297-BC37-40F1-A9FB-685D26C2FF1C}" destId="{A4836ADA-C499-4A92-BA96-EE52B1FCF410}" srcOrd="4" destOrd="0" presId="urn:microsoft.com/office/officeart/2005/8/layout/hierarchy3"/>
    <dgm:cxn modelId="{58C4EC89-286D-4ED9-8948-20437195FBD8}" type="presParOf" srcId="{A4836ADA-C499-4A92-BA96-EE52B1FCF410}" destId="{18F7BEA1-627F-4866-86CE-A0EFE6540021}" srcOrd="0" destOrd="0" presId="urn:microsoft.com/office/officeart/2005/8/layout/hierarchy3"/>
    <dgm:cxn modelId="{F8936380-6381-493F-84F5-28A41FFA629C}" type="presParOf" srcId="{18F7BEA1-627F-4866-86CE-A0EFE6540021}" destId="{99E9110C-C65F-4EED-9E9A-C4B0220D5220}" srcOrd="0" destOrd="0" presId="urn:microsoft.com/office/officeart/2005/8/layout/hierarchy3"/>
    <dgm:cxn modelId="{70A1F7AA-609D-4860-A222-4761E7F89388}" type="presParOf" srcId="{18F7BEA1-627F-4866-86CE-A0EFE6540021}" destId="{DF6BF182-C1D2-433D-9BED-3D12A9B2732E}" srcOrd="1" destOrd="0" presId="urn:microsoft.com/office/officeart/2005/8/layout/hierarchy3"/>
    <dgm:cxn modelId="{967D13EA-0B13-4EF6-9DAF-44F771BF693F}" type="presParOf" srcId="{A4836ADA-C499-4A92-BA96-EE52B1FCF410}" destId="{0C13BBF3-6FB1-4B83-8581-158C572FD20E}" srcOrd="1" destOrd="0" presId="urn:microsoft.com/office/officeart/2005/8/layout/hierarchy3"/>
    <dgm:cxn modelId="{38AF1A63-D044-4E6A-A8B2-F82D6EDA1337}" type="presParOf" srcId="{0C13BBF3-6FB1-4B83-8581-158C572FD20E}" destId="{4F1CE9FD-C687-432F-A0E9-46369AF228A1}" srcOrd="0" destOrd="0" presId="urn:microsoft.com/office/officeart/2005/8/layout/hierarchy3"/>
    <dgm:cxn modelId="{C2E92671-7909-4FFF-B4FE-60E8BD385810}" type="presParOf" srcId="{0C13BBF3-6FB1-4B83-8581-158C572FD20E}" destId="{26EEFA61-1859-44EA-927C-A048AC79082B}" srcOrd="1"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F8DC62E-186F-4E53-A58B-F22AC9BB2A1B}" type="doc">
      <dgm:prSet loTypeId="urn:microsoft.com/office/officeart/2005/8/layout/hierarchy4" loCatId="list" qsTypeId="urn:microsoft.com/office/officeart/2005/8/quickstyle/simple1" qsCatId="simple" csTypeId="urn:microsoft.com/office/officeart/2005/8/colors/colorful4" csCatId="colorful" phldr="1"/>
      <dgm:spPr/>
      <dgm:t>
        <a:bodyPr/>
        <a:lstStyle/>
        <a:p>
          <a:endParaRPr lang="it-IT"/>
        </a:p>
      </dgm:t>
    </dgm:pt>
    <dgm:pt modelId="{CACFAB53-AE58-45F3-B6D5-87813B84041C}">
      <dgm:prSet/>
      <dgm:spPr/>
      <dgm:t>
        <a:bodyPr/>
        <a:lstStyle/>
        <a:p>
          <a:pPr rtl="0"/>
          <a:r>
            <a:rPr lang="it-IT" dirty="0" smtClean="0"/>
            <a:t>Cosa può disciplinare il cc?</a:t>
          </a:r>
          <a:endParaRPr lang="it-IT" dirty="0"/>
        </a:p>
      </dgm:t>
    </dgm:pt>
    <dgm:pt modelId="{755E6396-EC5E-4A6E-93C5-CAC90CFB3ECE}" type="parTrans" cxnId="{817D41EC-E306-4940-992D-8E46BE68B600}">
      <dgm:prSet/>
      <dgm:spPr/>
      <dgm:t>
        <a:bodyPr/>
        <a:lstStyle/>
        <a:p>
          <a:endParaRPr lang="it-IT"/>
        </a:p>
      </dgm:t>
    </dgm:pt>
    <dgm:pt modelId="{412CBF17-2C14-4867-96AB-951CE786D657}" type="sibTrans" cxnId="{817D41EC-E306-4940-992D-8E46BE68B600}">
      <dgm:prSet/>
      <dgm:spPr/>
      <dgm:t>
        <a:bodyPr/>
        <a:lstStyle/>
        <a:p>
          <a:endParaRPr lang="it-IT"/>
        </a:p>
      </dgm:t>
    </dgm:pt>
    <dgm:pt modelId="{30CE0A42-4709-4579-ACAA-0FAA62964437}">
      <dgm:prSet/>
      <dgm:spPr/>
      <dgm:t>
        <a:bodyPr/>
        <a:lstStyle/>
        <a:p>
          <a:pPr rtl="0"/>
          <a:r>
            <a:rPr lang="it-IT" dirty="0" smtClean="0"/>
            <a:t>LA CONTRATTAZIONE COLLETTIVA SI SVOLGE SU TUTTE LE MATERIE RELATIVE AL RAPPORTO DI LAVORO ED ALLE RELAZIONI SINDACALI</a:t>
          </a:r>
          <a:endParaRPr lang="it-IT" dirty="0"/>
        </a:p>
      </dgm:t>
    </dgm:pt>
    <dgm:pt modelId="{77123451-7190-4003-803E-BB3DE24208BB}" type="parTrans" cxnId="{FC4A5A30-CA25-43C2-93CD-D2A43CE40C5F}">
      <dgm:prSet/>
      <dgm:spPr/>
      <dgm:t>
        <a:bodyPr/>
        <a:lstStyle/>
        <a:p>
          <a:endParaRPr lang="it-IT"/>
        </a:p>
      </dgm:t>
    </dgm:pt>
    <dgm:pt modelId="{E0E5F02C-B021-4AC8-A394-66C76A376DF4}" type="sibTrans" cxnId="{FC4A5A30-CA25-43C2-93CD-D2A43CE40C5F}">
      <dgm:prSet/>
      <dgm:spPr/>
      <dgm:t>
        <a:bodyPr/>
        <a:lstStyle/>
        <a:p>
          <a:endParaRPr lang="it-IT"/>
        </a:p>
      </dgm:t>
    </dgm:pt>
    <dgm:pt modelId="{1EB8592B-8EDD-4DDF-A37F-F6C9AF35D07C}">
      <dgm:prSet/>
      <dgm:spPr/>
      <dgm:t>
        <a:bodyPr/>
        <a:lstStyle/>
        <a:p>
          <a:pPr rtl="0"/>
          <a:r>
            <a:rPr lang="it-IT" dirty="0" smtClean="0"/>
            <a:t>Dopo il d. lgs. 150/09</a:t>
          </a:r>
          <a:endParaRPr lang="it-IT" dirty="0"/>
        </a:p>
      </dgm:t>
    </dgm:pt>
    <dgm:pt modelId="{514413FA-8880-4DAF-A602-4374D82089C7}" type="parTrans" cxnId="{57F696C8-86AC-446E-A056-0A982CB43C70}">
      <dgm:prSet/>
      <dgm:spPr/>
      <dgm:t>
        <a:bodyPr/>
        <a:lstStyle/>
        <a:p>
          <a:endParaRPr lang="it-IT"/>
        </a:p>
      </dgm:t>
    </dgm:pt>
    <dgm:pt modelId="{F33DC47F-2DB9-4F8D-B703-C75D463CA8A2}" type="sibTrans" cxnId="{57F696C8-86AC-446E-A056-0A982CB43C70}">
      <dgm:prSet/>
      <dgm:spPr/>
      <dgm:t>
        <a:bodyPr/>
        <a:lstStyle/>
        <a:p>
          <a:endParaRPr lang="it-IT"/>
        </a:p>
      </dgm:t>
    </dgm:pt>
    <dgm:pt modelId="{20F7E9BD-C7D4-4407-87A8-8359AE793D7A}">
      <dgm:prSet/>
      <dgm:spPr/>
      <dgm:t>
        <a:bodyPr/>
        <a:lstStyle/>
        <a:p>
          <a:pPr rtl="0"/>
          <a:r>
            <a:rPr lang="it-IT" dirty="0" smtClean="0"/>
            <a:t>LA CONTRATTAZIONE COLLETTIVA DETERMINA I DIRITTI E GLI OBBLIGHI DIRETTAMENTE PERTINENTI AL RAPPORTO DI LAVORO, NONCHÉ LE MATERIE RELATIVE ALLE RELAZIONI SINDACALI. SONO, IN PARTICOLARE, ESCLUSE DALLA CONTRATTAZIONE COLLETTIVA LE MATERIE ATTINENTI ALL'ORGANIZZAZIONE DEGLI UFFICI, QUELLE OGGETTO DI PARTECIPAZIONE SINDACALE AI SENSI DELL'ARTICOLO 9, QUELLE AFFERENTI ALLE PREROGATIVE DIRIGENZIALI AI SENSI DEGLI ARTICOLI 5, COMMA 2, 16 E 17, LA MATERIA DEL CONFERIMENTO E DELLA REVOCA DEGLI INCARICHI DIRIGENZIALI, NONCHÉ QUELLE DI CUI ALL'ARTICOLO 2, COMMA 1, LETTERA C), DELLA LEGGE 23 OTTOBRE 1992, N. 421. NELLE MATERIE RELATIVE ALLE SANZIONI DISCIPLINARI, ALLA VALUTAZIONE DELLE PRESTAZIONI AI FINI DELLA CORRESPONSIONE DEL TRATTAMENTO ACCESSORIO, DELLA MOBILITÀ E DELLE PROGRESSIONI ECONOMICHE, LA CONTRATTAZIONE COLLETTIVA È CONSENTITA NEGLI ESCLUSIVI LIMITI PREVISTI DALLE NORME DI LEGGE.PORTO DI LAVORO ED ALLE RELAZIONI SINDACALI</a:t>
          </a:r>
          <a:endParaRPr lang="it-IT" dirty="0"/>
        </a:p>
      </dgm:t>
    </dgm:pt>
    <dgm:pt modelId="{AC0AB7BA-99A9-4C43-AC87-61AE38DAFA06}" type="parTrans" cxnId="{808B5576-DC09-4EF8-9AA4-7DD3A2F0EEE0}">
      <dgm:prSet/>
      <dgm:spPr/>
      <dgm:t>
        <a:bodyPr/>
        <a:lstStyle/>
        <a:p>
          <a:endParaRPr lang="it-IT"/>
        </a:p>
      </dgm:t>
    </dgm:pt>
    <dgm:pt modelId="{63E25731-225D-417C-8760-A6EA1EF62C33}" type="sibTrans" cxnId="{808B5576-DC09-4EF8-9AA4-7DD3A2F0EEE0}">
      <dgm:prSet/>
      <dgm:spPr/>
      <dgm:t>
        <a:bodyPr/>
        <a:lstStyle/>
        <a:p>
          <a:endParaRPr lang="it-IT"/>
        </a:p>
      </dgm:t>
    </dgm:pt>
    <dgm:pt modelId="{F203126B-31C3-456C-BD0E-1DA1A86B115A}">
      <dgm:prSet/>
      <dgm:spPr/>
      <dgm:t>
        <a:bodyPr/>
        <a:lstStyle/>
        <a:p>
          <a:pPr rtl="0"/>
          <a:r>
            <a:rPr lang="it-IT" dirty="0" smtClean="0"/>
            <a:t>Fino al d. lgs. 150/09</a:t>
          </a:r>
          <a:endParaRPr lang="it-IT" dirty="0"/>
        </a:p>
      </dgm:t>
    </dgm:pt>
    <dgm:pt modelId="{ECEC5F23-24CA-4EE5-B2D1-99C15080C506}" type="parTrans" cxnId="{BD3C9B63-C7C0-44D3-96A6-BE02D035B1C0}">
      <dgm:prSet/>
      <dgm:spPr/>
      <dgm:t>
        <a:bodyPr/>
        <a:lstStyle/>
        <a:p>
          <a:endParaRPr lang="it-IT"/>
        </a:p>
      </dgm:t>
    </dgm:pt>
    <dgm:pt modelId="{1A9606D7-0F87-4225-AC2F-8FDA27AF69CE}" type="sibTrans" cxnId="{BD3C9B63-C7C0-44D3-96A6-BE02D035B1C0}">
      <dgm:prSet/>
      <dgm:spPr/>
      <dgm:t>
        <a:bodyPr/>
        <a:lstStyle/>
        <a:p>
          <a:endParaRPr lang="it-IT"/>
        </a:p>
      </dgm:t>
    </dgm:pt>
    <dgm:pt modelId="{F5823141-879B-47BC-8C5E-C41B41C2B621}" type="pres">
      <dgm:prSet presAssocID="{DF8DC62E-186F-4E53-A58B-F22AC9BB2A1B}" presName="Name0" presStyleCnt="0">
        <dgm:presLayoutVars>
          <dgm:chPref val="1"/>
          <dgm:dir/>
          <dgm:animOne val="branch"/>
          <dgm:animLvl val="lvl"/>
          <dgm:resizeHandles/>
        </dgm:presLayoutVars>
      </dgm:prSet>
      <dgm:spPr/>
      <dgm:t>
        <a:bodyPr/>
        <a:lstStyle/>
        <a:p>
          <a:endParaRPr lang="it-IT"/>
        </a:p>
      </dgm:t>
    </dgm:pt>
    <dgm:pt modelId="{F34E9068-652B-48C7-B2AE-7BCA3E9B5C37}" type="pres">
      <dgm:prSet presAssocID="{CACFAB53-AE58-45F3-B6D5-87813B84041C}" presName="vertOne" presStyleCnt="0"/>
      <dgm:spPr/>
    </dgm:pt>
    <dgm:pt modelId="{E8FBFBF7-525B-4150-9A4C-CF2708313D2B}" type="pres">
      <dgm:prSet presAssocID="{CACFAB53-AE58-45F3-B6D5-87813B84041C}" presName="txOne" presStyleLbl="node0" presStyleIdx="0" presStyleCnt="1" custScaleY="66719">
        <dgm:presLayoutVars>
          <dgm:chPref val="3"/>
        </dgm:presLayoutVars>
      </dgm:prSet>
      <dgm:spPr/>
      <dgm:t>
        <a:bodyPr/>
        <a:lstStyle/>
        <a:p>
          <a:endParaRPr lang="it-IT"/>
        </a:p>
      </dgm:t>
    </dgm:pt>
    <dgm:pt modelId="{EC36FFE9-5BA4-4BE5-BBE7-18AB5FD9BF08}" type="pres">
      <dgm:prSet presAssocID="{CACFAB53-AE58-45F3-B6D5-87813B84041C}" presName="parTransOne" presStyleCnt="0"/>
      <dgm:spPr/>
    </dgm:pt>
    <dgm:pt modelId="{A7F63016-E306-4BAA-BB6F-F3CD0E130474}" type="pres">
      <dgm:prSet presAssocID="{CACFAB53-AE58-45F3-B6D5-87813B84041C}" presName="horzOne" presStyleCnt="0"/>
      <dgm:spPr/>
    </dgm:pt>
    <dgm:pt modelId="{8683B339-E532-4BA7-B216-3C9E0EBF8371}" type="pres">
      <dgm:prSet presAssocID="{F203126B-31C3-456C-BD0E-1DA1A86B115A}" presName="vertTwo" presStyleCnt="0"/>
      <dgm:spPr/>
    </dgm:pt>
    <dgm:pt modelId="{C1E2CB15-CA9E-4991-A506-A141AED1D23C}" type="pres">
      <dgm:prSet presAssocID="{F203126B-31C3-456C-BD0E-1DA1A86B115A}" presName="txTwo" presStyleLbl="node2" presStyleIdx="0" presStyleCnt="2" custScaleY="43662" custLinFactNeighborX="-281" custLinFactNeighborY="-86430">
        <dgm:presLayoutVars>
          <dgm:chPref val="3"/>
        </dgm:presLayoutVars>
      </dgm:prSet>
      <dgm:spPr/>
      <dgm:t>
        <a:bodyPr/>
        <a:lstStyle/>
        <a:p>
          <a:endParaRPr lang="it-IT"/>
        </a:p>
      </dgm:t>
    </dgm:pt>
    <dgm:pt modelId="{65AB0713-4838-4E35-9FB9-27ADFFB48127}" type="pres">
      <dgm:prSet presAssocID="{F203126B-31C3-456C-BD0E-1DA1A86B115A}" presName="parTransTwo" presStyleCnt="0"/>
      <dgm:spPr/>
    </dgm:pt>
    <dgm:pt modelId="{AF6527CF-4348-4374-998F-29B1864DDBD1}" type="pres">
      <dgm:prSet presAssocID="{F203126B-31C3-456C-BD0E-1DA1A86B115A}" presName="horzTwo" presStyleCnt="0"/>
      <dgm:spPr/>
    </dgm:pt>
    <dgm:pt modelId="{28B94B47-8F6F-4DC6-9DC6-7BBD1F204026}" type="pres">
      <dgm:prSet presAssocID="{30CE0A42-4709-4579-ACAA-0FAA62964437}" presName="vertThree" presStyleCnt="0"/>
      <dgm:spPr/>
    </dgm:pt>
    <dgm:pt modelId="{9861CC47-DA70-4EC7-9F3D-9AA3674890F3}" type="pres">
      <dgm:prSet presAssocID="{30CE0A42-4709-4579-ACAA-0FAA62964437}" presName="txThree" presStyleLbl="node3" presStyleIdx="0" presStyleCnt="2" custScaleY="140304" custLinFactNeighborX="-281" custLinFactNeighborY="-17179">
        <dgm:presLayoutVars>
          <dgm:chPref val="3"/>
        </dgm:presLayoutVars>
      </dgm:prSet>
      <dgm:spPr/>
      <dgm:t>
        <a:bodyPr/>
        <a:lstStyle/>
        <a:p>
          <a:endParaRPr lang="it-IT"/>
        </a:p>
      </dgm:t>
    </dgm:pt>
    <dgm:pt modelId="{47FB27D2-B8B8-43E6-A4F4-76B7B2880FE1}" type="pres">
      <dgm:prSet presAssocID="{30CE0A42-4709-4579-ACAA-0FAA62964437}" presName="horzThree" presStyleCnt="0"/>
      <dgm:spPr/>
    </dgm:pt>
    <dgm:pt modelId="{74FE3A66-58EA-408B-9B4B-4312E0BFBE88}" type="pres">
      <dgm:prSet presAssocID="{1A9606D7-0F87-4225-AC2F-8FDA27AF69CE}" presName="sibSpaceTwo" presStyleCnt="0"/>
      <dgm:spPr/>
    </dgm:pt>
    <dgm:pt modelId="{D8159FD2-17CE-47E2-B9AD-D64D06D4EFAA}" type="pres">
      <dgm:prSet presAssocID="{1EB8592B-8EDD-4DDF-A37F-F6C9AF35D07C}" presName="vertTwo" presStyleCnt="0"/>
      <dgm:spPr/>
    </dgm:pt>
    <dgm:pt modelId="{925C8579-B7EF-4ECA-8FA0-BD2B2FBF976A}" type="pres">
      <dgm:prSet presAssocID="{1EB8592B-8EDD-4DDF-A37F-F6C9AF35D07C}" presName="txTwo" presStyleLbl="node2" presStyleIdx="1" presStyleCnt="2" custScaleY="39533" custLinFactNeighborX="281" custLinFactNeighborY="-78777">
        <dgm:presLayoutVars>
          <dgm:chPref val="3"/>
        </dgm:presLayoutVars>
      </dgm:prSet>
      <dgm:spPr/>
      <dgm:t>
        <a:bodyPr/>
        <a:lstStyle/>
        <a:p>
          <a:endParaRPr lang="it-IT"/>
        </a:p>
      </dgm:t>
    </dgm:pt>
    <dgm:pt modelId="{2E33243C-B782-4798-B0AF-9F5194420FF2}" type="pres">
      <dgm:prSet presAssocID="{1EB8592B-8EDD-4DDF-A37F-F6C9AF35D07C}" presName="parTransTwo" presStyleCnt="0"/>
      <dgm:spPr/>
    </dgm:pt>
    <dgm:pt modelId="{A360EF11-30C2-4C2C-B1D8-5CBC69F9099A}" type="pres">
      <dgm:prSet presAssocID="{1EB8592B-8EDD-4DDF-A37F-F6C9AF35D07C}" presName="horzTwo" presStyleCnt="0"/>
      <dgm:spPr/>
    </dgm:pt>
    <dgm:pt modelId="{38B248D1-CFA5-4C81-A9AB-6EBBD231C287}" type="pres">
      <dgm:prSet presAssocID="{20F7E9BD-C7D4-4407-87A8-8359AE793D7A}" presName="vertThree" presStyleCnt="0"/>
      <dgm:spPr/>
    </dgm:pt>
    <dgm:pt modelId="{E549C510-7488-4634-8A3A-704ED14AA639}" type="pres">
      <dgm:prSet presAssocID="{20F7E9BD-C7D4-4407-87A8-8359AE793D7A}" presName="txThree" presStyleLbl="node3" presStyleIdx="1" presStyleCnt="2" custScaleY="146312" custLinFactNeighborX="478" custLinFactNeighborY="-12644">
        <dgm:presLayoutVars>
          <dgm:chPref val="3"/>
        </dgm:presLayoutVars>
      </dgm:prSet>
      <dgm:spPr/>
      <dgm:t>
        <a:bodyPr/>
        <a:lstStyle/>
        <a:p>
          <a:endParaRPr lang="it-IT"/>
        </a:p>
      </dgm:t>
    </dgm:pt>
    <dgm:pt modelId="{F4D209EE-6CF5-4BBB-8434-C485F32374B7}" type="pres">
      <dgm:prSet presAssocID="{20F7E9BD-C7D4-4407-87A8-8359AE793D7A}" presName="horzThree" presStyleCnt="0"/>
      <dgm:spPr/>
    </dgm:pt>
  </dgm:ptLst>
  <dgm:cxnLst>
    <dgm:cxn modelId="{817D41EC-E306-4940-992D-8E46BE68B600}" srcId="{DF8DC62E-186F-4E53-A58B-F22AC9BB2A1B}" destId="{CACFAB53-AE58-45F3-B6D5-87813B84041C}" srcOrd="0" destOrd="0" parTransId="{755E6396-EC5E-4A6E-93C5-CAC90CFB3ECE}" sibTransId="{412CBF17-2C14-4867-96AB-951CE786D657}"/>
    <dgm:cxn modelId="{F7B9F994-8E58-4A1A-88DF-2840652328FC}" type="presOf" srcId="{1EB8592B-8EDD-4DDF-A37F-F6C9AF35D07C}" destId="{925C8579-B7EF-4ECA-8FA0-BD2B2FBF976A}" srcOrd="0" destOrd="0" presId="urn:microsoft.com/office/officeart/2005/8/layout/hierarchy4"/>
    <dgm:cxn modelId="{57F696C8-86AC-446E-A056-0A982CB43C70}" srcId="{CACFAB53-AE58-45F3-B6D5-87813B84041C}" destId="{1EB8592B-8EDD-4DDF-A37F-F6C9AF35D07C}" srcOrd="1" destOrd="0" parTransId="{514413FA-8880-4DAF-A602-4374D82089C7}" sibTransId="{F33DC47F-2DB9-4F8D-B703-C75D463CA8A2}"/>
    <dgm:cxn modelId="{BD3C9B63-C7C0-44D3-96A6-BE02D035B1C0}" srcId="{CACFAB53-AE58-45F3-B6D5-87813B84041C}" destId="{F203126B-31C3-456C-BD0E-1DA1A86B115A}" srcOrd="0" destOrd="0" parTransId="{ECEC5F23-24CA-4EE5-B2D1-99C15080C506}" sibTransId="{1A9606D7-0F87-4225-AC2F-8FDA27AF69CE}"/>
    <dgm:cxn modelId="{99FDB6AA-9626-4166-B548-6E2B9AB3FBC1}" type="presOf" srcId="{20F7E9BD-C7D4-4407-87A8-8359AE793D7A}" destId="{E549C510-7488-4634-8A3A-704ED14AA639}" srcOrd="0" destOrd="0" presId="urn:microsoft.com/office/officeart/2005/8/layout/hierarchy4"/>
    <dgm:cxn modelId="{FD21EF7A-66B2-4B8C-B458-1FBDAF5A70DA}" type="presOf" srcId="{F203126B-31C3-456C-BD0E-1DA1A86B115A}" destId="{C1E2CB15-CA9E-4991-A506-A141AED1D23C}" srcOrd="0" destOrd="0" presId="urn:microsoft.com/office/officeart/2005/8/layout/hierarchy4"/>
    <dgm:cxn modelId="{41F7498D-4186-4916-910C-ED34E72B3F50}" type="presOf" srcId="{CACFAB53-AE58-45F3-B6D5-87813B84041C}" destId="{E8FBFBF7-525B-4150-9A4C-CF2708313D2B}" srcOrd="0" destOrd="0" presId="urn:microsoft.com/office/officeart/2005/8/layout/hierarchy4"/>
    <dgm:cxn modelId="{0FB7989C-D7BA-4F3B-8CEE-36A7DA3827FF}" type="presOf" srcId="{DF8DC62E-186F-4E53-A58B-F22AC9BB2A1B}" destId="{F5823141-879B-47BC-8C5E-C41B41C2B621}" srcOrd="0" destOrd="0" presId="urn:microsoft.com/office/officeart/2005/8/layout/hierarchy4"/>
    <dgm:cxn modelId="{808B5576-DC09-4EF8-9AA4-7DD3A2F0EEE0}" srcId="{1EB8592B-8EDD-4DDF-A37F-F6C9AF35D07C}" destId="{20F7E9BD-C7D4-4407-87A8-8359AE793D7A}" srcOrd="0" destOrd="0" parTransId="{AC0AB7BA-99A9-4C43-AC87-61AE38DAFA06}" sibTransId="{63E25731-225D-417C-8760-A6EA1EF62C33}"/>
    <dgm:cxn modelId="{9E4C2351-32C7-4772-A775-5FCC278F8061}" type="presOf" srcId="{30CE0A42-4709-4579-ACAA-0FAA62964437}" destId="{9861CC47-DA70-4EC7-9F3D-9AA3674890F3}" srcOrd="0" destOrd="0" presId="urn:microsoft.com/office/officeart/2005/8/layout/hierarchy4"/>
    <dgm:cxn modelId="{FC4A5A30-CA25-43C2-93CD-D2A43CE40C5F}" srcId="{F203126B-31C3-456C-BD0E-1DA1A86B115A}" destId="{30CE0A42-4709-4579-ACAA-0FAA62964437}" srcOrd="0" destOrd="0" parTransId="{77123451-7190-4003-803E-BB3DE24208BB}" sibTransId="{E0E5F02C-B021-4AC8-A394-66C76A376DF4}"/>
    <dgm:cxn modelId="{28CF8332-C98C-4361-808D-D17CA6FF1C55}" type="presParOf" srcId="{F5823141-879B-47BC-8C5E-C41B41C2B621}" destId="{F34E9068-652B-48C7-B2AE-7BCA3E9B5C37}" srcOrd="0" destOrd="0" presId="urn:microsoft.com/office/officeart/2005/8/layout/hierarchy4"/>
    <dgm:cxn modelId="{6C027FFE-EC99-4A85-9149-CEB55CEAA176}" type="presParOf" srcId="{F34E9068-652B-48C7-B2AE-7BCA3E9B5C37}" destId="{E8FBFBF7-525B-4150-9A4C-CF2708313D2B}" srcOrd="0" destOrd="0" presId="urn:microsoft.com/office/officeart/2005/8/layout/hierarchy4"/>
    <dgm:cxn modelId="{5ABC4CD4-B95E-407A-BE69-959DD9B0B98C}" type="presParOf" srcId="{F34E9068-652B-48C7-B2AE-7BCA3E9B5C37}" destId="{EC36FFE9-5BA4-4BE5-BBE7-18AB5FD9BF08}" srcOrd="1" destOrd="0" presId="urn:microsoft.com/office/officeart/2005/8/layout/hierarchy4"/>
    <dgm:cxn modelId="{1745867B-365F-4257-9CC3-839CCFC77D7D}" type="presParOf" srcId="{F34E9068-652B-48C7-B2AE-7BCA3E9B5C37}" destId="{A7F63016-E306-4BAA-BB6F-F3CD0E130474}" srcOrd="2" destOrd="0" presId="urn:microsoft.com/office/officeart/2005/8/layout/hierarchy4"/>
    <dgm:cxn modelId="{DC3D044B-B366-4107-8910-6B0300B0FE49}" type="presParOf" srcId="{A7F63016-E306-4BAA-BB6F-F3CD0E130474}" destId="{8683B339-E532-4BA7-B216-3C9E0EBF8371}" srcOrd="0" destOrd="0" presId="urn:microsoft.com/office/officeart/2005/8/layout/hierarchy4"/>
    <dgm:cxn modelId="{07CF6068-958F-402A-A479-85989396CE1E}" type="presParOf" srcId="{8683B339-E532-4BA7-B216-3C9E0EBF8371}" destId="{C1E2CB15-CA9E-4991-A506-A141AED1D23C}" srcOrd="0" destOrd="0" presId="urn:microsoft.com/office/officeart/2005/8/layout/hierarchy4"/>
    <dgm:cxn modelId="{2B701B11-ABE5-41D6-B955-C2E7DFD2E53D}" type="presParOf" srcId="{8683B339-E532-4BA7-B216-3C9E0EBF8371}" destId="{65AB0713-4838-4E35-9FB9-27ADFFB48127}" srcOrd="1" destOrd="0" presId="urn:microsoft.com/office/officeart/2005/8/layout/hierarchy4"/>
    <dgm:cxn modelId="{44C90222-BCB7-4C79-9396-CA143DAA951F}" type="presParOf" srcId="{8683B339-E532-4BA7-B216-3C9E0EBF8371}" destId="{AF6527CF-4348-4374-998F-29B1864DDBD1}" srcOrd="2" destOrd="0" presId="urn:microsoft.com/office/officeart/2005/8/layout/hierarchy4"/>
    <dgm:cxn modelId="{073AF1AA-6FC0-4E09-92DC-116569B99C4E}" type="presParOf" srcId="{AF6527CF-4348-4374-998F-29B1864DDBD1}" destId="{28B94B47-8F6F-4DC6-9DC6-7BBD1F204026}" srcOrd="0" destOrd="0" presId="urn:microsoft.com/office/officeart/2005/8/layout/hierarchy4"/>
    <dgm:cxn modelId="{7C98DA29-5064-46BF-9454-053814433AC2}" type="presParOf" srcId="{28B94B47-8F6F-4DC6-9DC6-7BBD1F204026}" destId="{9861CC47-DA70-4EC7-9F3D-9AA3674890F3}" srcOrd="0" destOrd="0" presId="urn:microsoft.com/office/officeart/2005/8/layout/hierarchy4"/>
    <dgm:cxn modelId="{B6A64CC7-F4E1-42F0-B027-8CC0DFB28AD4}" type="presParOf" srcId="{28B94B47-8F6F-4DC6-9DC6-7BBD1F204026}" destId="{47FB27D2-B8B8-43E6-A4F4-76B7B2880FE1}" srcOrd="1" destOrd="0" presId="urn:microsoft.com/office/officeart/2005/8/layout/hierarchy4"/>
    <dgm:cxn modelId="{CC48414E-022F-439A-8737-E2379D5550E5}" type="presParOf" srcId="{A7F63016-E306-4BAA-BB6F-F3CD0E130474}" destId="{74FE3A66-58EA-408B-9B4B-4312E0BFBE88}" srcOrd="1" destOrd="0" presId="urn:microsoft.com/office/officeart/2005/8/layout/hierarchy4"/>
    <dgm:cxn modelId="{6F8CE6DE-2784-4CAF-8E84-84072984F7DC}" type="presParOf" srcId="{A7F63016-E306-4BAA-BB6F-F3CD0E130474}" destId="{D8159FD2-17CE-47E2-B9AD-D64D06D4EFAA}" srcOrd="2" destOrd="0" presId="urn:microsoft.com/office/officeart/2005/8/layout/hierarchy4"/>
    <dgm:cxn modelId="{EDD52527-CD1D-4C3C-B4B1-341DF65BABCA}" type="presParOf" srcId="{D8159FD2-17CE-47E2-B9AD-D64D06D4EFAA}" destId="{925C8579-B7EF-4ECA-8FA0-BD2B2FBF976A}" srcOrd="0" destOrd="0" presId="urn:microsoft.com/office/officeart/2005/8/layout/hierarchy4"/>
    <dgm:cxn modelId="{F9C79AEF-EBEC-4E67-9A3E-22723176779C}" type="presParOf" srcId="{D8159FD2-17CE-47E2-B9AD-D64D06D4EFAA}" destId="{2E33243C-B782-4798-B0AF-9F5194420FF2}" srcOrd="1" destOrd="0" presId="urn:microsoft.com/office/officeart/2005/8/layout/hierarchy4"/>
    <dgm:cxn modelId="{127D10CB-2082-473B-92AB-F5FECD40D97D}" type="presParOf" srcId="{D8159FD2-17CE-47E2-B9AD-D64D06D4EFAA}" destId="{A360EF11-30C2-4C2C-B1D8-5CBC69F9099A}" srcOrd="2" destOrd="0" presId="urn:microsoft.com/office/officeart/2005/8/layout/hierarchy4"/>
    <dgm:cxn modelId="{A464ABA2-9C78-4676-AB31-5648AC2A7465}" type="presParOf" srcId="{A360EF11-30C2-4C2C-B1D8-5CBC69F9099A}" destId="{38B248D1-CFA5-4C81-A9AB-6EBBD231C287}" srcOrd="0" destOrd="0" presId="urn:microsoft.com/office/officeart/2005/8/layout/hierarchy4"/>
    <dgm:cxn modelId="{7317DA4B-CBCA-44E4-AA6F-00D346FDC960}" type="presParOf" srcId="{38B248D1-CFA5-4C81-A9AB-6EBBD231C287}" destId="{E549C510-7488-4634-8A3A-704ED14AA639}" srcOrd="0" destOrd="0" presId="urn:microsoft.com/office/officeart/2005/8/layout/hierarchy4"/>
    <dgm:cxn modelId="{2CF4DFDC-9C8E-45AE-8DB0-ECD8A4FF242A}" type="presParOf" srcId="{38B248D1-CFA5-4C81-A9AB-6EBBD231C287}" destId="{F4D209EE-6CF5-4BBB-8434-C485F32374B7}" srcOrd="1" destOrd="0" presId="urn:microsoft.com/office/officeart/2005/8/layout/hierarchy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DF28BDE-C59E-44FE-B4CE-48BC3E3D2A7E}" type="doc">
      <dgm:prSet loTypeId="urn:microsoft.com/office/officeart/2005/8/layout/balance1" loCatId="relationship" qsTypeId="urn:microsoft.com/office/officeart/2005/8/quickstyle/simple1" qsCatId="simple" csTypeId="urn:microsoft.com/office/officeart/2005/8/colors/colorful1" csCatId="colorful" phldr="1"/>
      <dgm:spPr/>
      <dgm:t>
        <a:bodyPr/>
        <a:lstStyle/>
        <a:p>
          <a:endParaRPr lang="it-IT"/>
        </a:p>
      </dgm:t>
    </dgm:pt>
    <dgm:pt modelId="{4A87EC64-1A1E-432B-A976-FD9C9D4E7E62}">
      <dgm:prSet/>
      <dgm:spPr/>
      <dgm:t>
        <a:bodyPr/>
        <a:lstStyle/>
        <a:p>
          <a:pPr rtl="0"/>
          <a:r>
            <a:rPr lang="it-IT" dirty="0" smtClean="0"/>
            <a:t>Prima </a:t>
          </a:r>
          <a:endParaRPr lang="it-IT" dirty="0"/>
        </a:p>
      </dgm:t>
    </dgm:pt>
    <dgm:pt modelId="{8866A3B3-E532-4136-874F-1B4DCCA13283}" type="parTrans" cxnId="{CCD7E937-F29A-4806-BFB6-0C0F9AA383F0}">
      <dgm:prSet/>
      <dgm:spPr/>
      <dgm:t>
        <a:bodyPr/>
        <a:lstStyle/>
        <a:p>
          <a:endParaRPr lang="it-IT"/>
        </a:p>
      </dgm:t>
    </dgm:pt>
    <dgm:pt modelId="{EA84D255-AA87-4ECE-9E12-D83DB6417D0C}" type="sibTrans" cxnId="{CCD7E937-F29A-4806-BFB6-0C0F9AA383F0}">
      <dgm:prSet/>
      <dgm:spPr/>
      <dgm:t>
        <a:bodyPr/>
        <a:lstStyle/>
        <a:p>
          <a:endParaRPr lang="it-IT"/>
        </a:p>
      </dgm:t>
    </dgm:pt>
    <dgm:pt modelId="{9C8E6C5B-F3E5-4A69-9939-E5D1257CDE1A}">
      <dgm:prSet/>
      <dgm:spPr/>
      <dgm:t>
        <a:bodyPr/>
        <a:lstStyle/>
        <a:p>
          <a:pPr rtl="0"/>
          <a:r>
            <a:rPr lang="it-IT" dirty="0" smtClean="0"/>
            <a:t>Gestione del rapporto</a:t>
          </a:r>
          <a:endParaRPr lang="it-IT" dirty="0"/>
        </a:p>
      </dgm:t>
    </dgm:pt>
    <dgm:pt modelId="{B6EEBA0B-7767-4ECA-996C-C0D1AFE57A44}" type="parTrans" cxnId="{1AE47433-8C9B-4FF5-B276-A911B5744BFD}">
      <dgm:prSet/>
      <dgm:spPr/>
      <dgm:t>
        <a:bodyPr/>
        <a:lstStyle/>
        <a:p>
          <a:endParaRPr lang="it-IT"/>
        </a:p>
      </dgm:t>
    </dgm:pt>
    <dgm:pt modelId="{3981ED74-FAB7-425F-B05A-9AED2152ECF3}" type="sibTrans" cxnId="{1AE47433-8C9B-4FF5-B276-A911B5744BFD}">
      <dgm:prSet/>
      <dgm:spPr/>
      <dgm:t>
        <a:bodyPr/>
        <a:lstStyle/>
        <a:p>
          <a:endParaRPr lang="it-IT"/>
        </a:p>
      </dgm:t>
    </dgm:pt>
    <dgm:pt modelId="{4DC06A10-EE5E-4F9B-B8BC-DCE8C9A87CA6}">
      <dgm:prSet/>
      <dgm:spPr/>
      <dgm:t>
        <a:bodyPr/>
        <a:lstStyle/>
        <a:p>
          <a:pPr rtl="0"/>
          <a:r>
            <a:rPr lang="it-IT" dirty="0" smtClean="0"/>
            <a:t>Relazioni sindacali</a:t>
          </a:r>
          <a:endParaRPr lang="it-IT" dirty="0"/>
        </a:p>
      </dgm:t>
    </dgm:pt>
    <dgm:pt modelId="{E419B1AB-AD51-4295-B768-A0F4F833DF12}" type="parTrans" cxnId="{09D36433-45A1-47D3-9D7F-1D389921FE3D}">
      <dgm:prSet/>
      <dgm:spPr/>
      <dgm:t>
        <a:bodyPr/>
        <a:lstStyle/>
        <a:p>
          <a:endParaRPr lang="it-IT"/>
        </a:p>
      </dgm:t>
    </dgm:pt>
    <dgm:pt modelId="{2DA866FB-CC98-4BDE-A3FC-8E0825CD1F8C}" type="sibTrans" cxnId="{09D36433-45A1-47D3-9D7F-1D389921FE3D}">
      <dgm:prSet/>
      <dgm:spPr/>
      <dgm:t>
        <a:bodyPr/>
        <a:lstStyle/>
        <a:p>
          <a:endParaRPr lang="it-IT"/>
        </a:p>
      </dgm:t>
    </dgm:pt>
    <dgm:pt modelId="{A8BB69E2-26AB-46AF-9E85-E29D2D66D1F0}">
      <dgm:prSet/>
      <dgm:spPr/>
      <dgm:t>
        <a:bodyPr/>
        <a:lstStyle/>
        <a:p>
          <a:pPr rtl="0"/>
          <a:r>
            <a:rPr lang="it-IT" dirty="0" smtClean="0"/>
            <a:t>Dopo</a:t>
          </a:r>
          <a:endParaRPr lang="it-IT" dirty="0"/>
        </a:p>
      </dgm:t>
    </dgm:pt>
    <dgm:pt modelId="{495735FC-8386-4A0C-A0BF-B5103838EDC1}" type="parTrans" cxnId="{93C9EA1E-9399-40EB-AC70-E469BAE88F71}">
      <dgm:prSet/>
      <dgm:spPr/>
      <dgm:t>
        <a:bodyPr/>
        <a:lstStyle/>
        <a:p>
          <a:endParaRPr lang="it-IT"/>
        </a:p>
      </dgm:t>
    </dgm:pt>
    <dgm:pt modelId="{52660338-C991-4195-9562-3B3CFED05BE8}" type="sibTrans" cxnId="{93C9EA1E-9399-40EB-AC70-E469BAE88F71}">
      <dgm:prSet/>
      <dgm:spPr/>
      <dgm:t>
        <a:bodyPr/>
        <a:lstStyle/>
        <a:p>
          <a:endParaRPr lang="it-IT"/>
        </a:p>
      </dgm:t>
    </dgm:pt>
    <dgm:pt modelId="{1348161A-081E-49AE-9B4F-66E3D1732948}">
      <dgm:prSet/>
      <dgm:spPr/>
      <dgm:t>
        <a:bodyPr/>
        <a:lstStyle/>
        <a:p>
          <a:pPr rtl="0"/>
          <a:r>
            <a:rPr lang="it-IT" dirty="0" smtClean="0"/>
            <a:t>Diritto e obblighi del rapporto</a:t>
          </a:r>
          <a:endParaRPr lang="it-IT" dirty="0"/>
        </a:p>
      </dgm:t>
    </dgm:pt>
    <dgm:pt modelId="{BA5E9074-03CB-4DA0-B5DE-A0DE6BA644DA}" type="parTrans" cxnId="{378FC0A5-B06C-497E-BC31-0113FC5FC669}">
      <dgm:prSet/>
      <dgm:spPr/>
      <dgm:t>
        <a:bodyPr/>
        <a:lstStyle/>
        <a:p>
          <a:endParaRPr lang="it-IT"/>
        </a:p>
      </dgm:t>
    </dgm:pt>
    <dgm:pt modelId="{F61C5B0D-1263-428A-984E-DEE74350ABA2}" type="sibTrans" cxnId="{378FC0A5-B06C-497E-BC31-0113FC5FC669}">
      <dgm:prSet/>
      <dgm:spPr/>
      <dgm:t>
        <a:bodyPr/>
        <a:lstStyle/>
        <a:p>
          <a:endParaRPr lang="it-IT"/>
        </a:p>
      </dgm:t>
    </dgm:pt>
    <dgm:pt modelId="{4676888C-19C8-4736-93C2-4FC72C6B0ACE}">
      <dgm:prSet/>
      <dgm:spPr/>
      <dgm:t>
        <a:bodyPr/>
        <a:lstStyle/>
        <a:p>
          <a:pPr rtl="0"/>
          <a:r>
            <a:rPr lang="it-IT" dirty="0" smtClean="0"/>
            <a:t>Materie relative alle </a:t>
          </a:r>
          <a:r>
            <a:rPr lang="it-IT" dirty="0" err="1" smtClean="0"/>
            <a:t>rs</a:t>
          </a:r>
          <a:endParaRPr lang="it-IT" dirty="0"/>
        </a:p>
      </dgm:t>
    </dgm:pt>
    <dgm:pt modelId="{1A87E24B-496E-49EE-8D3A-3339B27749BB}" type="parTrans" cxnId="{07984FFF-33F5-46F3-9D21-CDE492A6D4DC}">
      <dgm:prSet/>
      <dgm:spPr/>
      <dgm:t>
        <a:bodyPr/>
        <a:lstStyle/>
        <a:p>
          <a:endParaRPr lang="it-IT"/>
        </a:p>
      </dgm:t>
    </dgm:pt>
    <dgm:pt modelId="{0DEEAE43-935C-46B5-96CC-385E0B2D9FDC}" type="sibTrans" cxnId="{07984FFF-33F5-46F3-9D21-CDE492A6D4DC}">
      <dgm:prSet/>
      <dgm:spPr/>
      <dgm:t>
        <a:bodyPr/>
        <a:lstStyle/>
        <a:p>
          <a:endParaRPr lang="it-IT"/>
        </a:p>
      </dgm:t>
    </dgm:pt>
    <dgm:pt modelId="{7C6E8CCD-2FBD-4EFC-98CC-077EF2E28519}">
      <dgm:prSet/>
      <dgm:spPr/>
      <dgm:t>
        <a:bodyPr/>
        <a:lstStyle/>
        <a:p>
          <a:pPr rtl="0"/>
          <a:r>
            <a:rPr lang="it-IT" dirty="0" smtClean="0"/>
            <a:t>Trattamenti economici</a:t>
          </a:r>
          <a:endParaRPr lang="it-IT" dirty="0"/>
        </a:p>
      </dgm:t>
    </dgm:pt>
    <dgm:pt modelId="{EA551C8F-3082-4CAD-969D-9F74F481FEAD}" type="parTrans" cxnId="{4F5DAB32-58E3-4C70-A2BA-55EC1E70CA14}">
      <dgm:prSet/>
      <dgm:spPr/>
    </dgm:pt>
    <dgm:pt modelId="{64B972AA-DD42-4540-9668-F06CF156A7ED}" type="sibTrans" cxnId="{4F5DAB32-58E3-4C70-A2BA-55EC1E70CA14}">
      <dgm:prSet/>
      <dgm:spPr/>
    </dgm:pt>
    <dgm:pt modelId="{01EED88C-FF4D-41D7-82A1-F4DB4E70624E}">
      <dgm:prSet/>
      <dgm:spPr/>
      <dgm:t>
        <a:bodyPr/>
        <a:lstStyle/>
        <a:p>
          <a:pPr rtl="0"/>
          <a:endParaRPr lang="it-IT" dirty="0"/>
        </a:p>
      </dgm:t>
    </dgm:pt>
    <dgm:pt modelId="{0DAE3372-E0BC-45E6-8902-5E89DDBC009F}" type="parTrans" cxnId="{8C33F6AC-28E2-4BAB-9E09-A2A7B831CB1F}">
      <dgm:prSet/>
      <dgm:spPr/>
    </dgm:pt>
    <dgm:pt modelId="{47F6DD74-A7DB-4D54-A3B9-A7789A60377A}" type="sibTrans" cxnId="{8C33F6AC-28E2-4BAB-9E09-A2A7B831CB1F}">
      <dgm:prSet/>
      <dgm:spPr/>
    </dgm:pt>
    <dgm:pt modelId="{BD4B8AB2-BF3D-4531-8CB3-26ABCD880F05}">
      <dgm:prSet/>
      <dgm:spPr/>
      <dgm:t>
        <a:bodyPr/>
        <a:lstStyle/>
        <a:p>
          <a:pPr rtl="0"/>
          <a:r>
            <a:rPr lang="it-IT" dirty="0" smtClean="0"/>
            <a:t>Trattamenti economici</a:t>
          </a:r>
          <a:endParaRPr lang="it-IT" dirty="0"/>
        </a:p>
      </dgm:t>
    </dgm:pt>
    <dgm:pt modelId="{16F1A72D-EEFA-4C2B-8B71-97464BDC7F02}" type="parTrans" cxnId="{2CEF20C0-26E7-440C-AFB0-86A40FA52ED7}">
      <dgm:prSet/>
      <dgm:spPr/>
    </dgm:pt>
    <dgm:pt modelId="{EA2F0557-995D-4690-B708-B599F52E2522}" type="sibTrans" cxnId="{2CEF20C0-26E7-440C-AFB0-86A40FA52ED7}">
      <dgm:prSet/>
      <dgm:spPr/>
    </dgm:pt>
    <dgm:pt modelId="{2322E74D-155D-49D2-B0FA-245F03F838E4}" type="pres">
      <dgm:prSet presAssocID="{9DF28BDE-C59E-44FE-B4CE-48BC3E3D2A7E}" presName="outerComposite" presStyleCnt="0">
        <dgm:presLayoutVars>
          <dgm:chMax val="2"/>
          <dgm:animLvl val="lvl"/>
          <dgm:resizeHandles val="exact"/>
        </dgm:presLayoutVars>
      </dgm:prSet>
      <dgm:spPr/>
      <dgm:t>
        <a:bodyPr/>
        <a:lstStyle/>
        <a:p>
          <a:endParaRPr lang="it-IT"/>
        </a:p>
      </dgm:t>
    </dgm:pt>
    <dgm:pt modelId="{4E87455F-C343-493E-80CE-9C3D965EFE31}" type="pres">
      <dgm:prSet presAssocID="{9DF28BDE-C59E-44FE-B4CE-48BC3E3D2A7E}" presName="dummyMaxCanvas" presStyleCnt="0"/>
      <dgm:spPr/>
    </dgm:pt>
    <dgm:pt modelId="{0AAD449C-432A-4137-BF2A-9EC70825C5D6}" type="pres">
      <dgm:prSet presAssocID="{9DF28BDE-C59E-44FE-B4CE-48BC3E3D2A7E}" presName="parentComposite" presStyleCnt="0"/>
      <dgm:spPr/>
    </dgm:pt>
    <dgm:pt modelId="{312E64EE-B7F9-4FF7-A26D-D7DCA54DF9F0}" type="pres">
      <dgm:prSet presAssocID="{9DF28BDE-C59E-44FE-B4CE-48BC3E3D2A7E}" presName="parent1" presStyleLbl="alignAccFollowNode1" presStyleIdx="0" presStyleCnt="4">
        <dgm:presLayoutVars>
          <dgm:chMax val="4"/>
        </dgm:presLayoutVars>
      </dgm:prSet>
      <dgm:spPr/>
      <dgm:t>
        <a:bodyPr/>
        <a:lstStyle/>
        <a:p>
          <a:endParaRPr lang="it-IT"/>
        </a:p>
      </dgm:t>
    </dgm:pt>
    <dgm:pt modelId="{A3751DF8-3286-4A6A-8D6D-A409367CD9FD}" type="pres">
      <dgm:prSet presAssocID="{9DF28BDE-C59E-44FE-B4CE-48BC3E3D2A7E}" presName="parent2" presStyleLbl="alignAccFollowNode1" presStyleIdx="1" presStyleCnt="4">
        <dgm:presLayoutVars>
          <dgm:chMax val="4"/>
        </dgm:presLayoutVars>
      </dgm:prSet>
      <dgm:spPr/>
      <dgm:t>
        <a:bodyPr/>
        <a:lstStyle/>
        <a:p>
          <a:endParaRPr lang="it-IT"/>
        </a:p>
      </dgm:t>
    </dgm:pt>
    <dgm:pt modelId="{0BEE7000-1C89-468E-ACED-DFAFFB42B67E}" type="pres">
      <dgm:prSet presAssocID="{9DF28BDE-C59E-44FE-B4CE-48BC3E3D2A7E}" presName="childrenComposite" presStyleCnt="0"/>
      <dgm:spPr/>
    </dgm:pt>
    <dgm:pt modelId="{19DA7D0D-4108-450E-91C5-EA07945391F6}" type="pres">
      <dgm:prSet presAssocID="{9DF28BDE-C59E-44FE-B4CE-48BC3E3D2A7E}" presName="dummyMaxCanvas_ChildArea" presStyleCnt="0"/>
      <dgm:spPr/>
    </dgm:pt>
    <dgm:pt modelId="{F602EE32-7441-44C7-94D7-692649988E83}" type="pres">
      <dgm:prSet presAssocID="{9DF28BDE-C59E-44FE-B4CE-48BC3E3D2A7E}" presName="fulcrum" presStyleLbl="alignAccFollowNode1" presStyleIdx="2" presStyleCnt="4"/>
      <dgm:spPr/>
    </dgm:pt>
    <dgm:pt modelId="{9BF32D97-DD69-4A0F-BFEE-A9F32B2E3448}" type="pres">
      <dgm:prSet presAssocID="{9DF28BDE-C59E-44FE-B4CE-48BC3E3D2A7E}" presName="balance_43" presStyleLbl="alignAccFollowNode1" presStyleIdx="3" presStyleCnt="4">
        <dgm:presLayoutVars>
          <dgm:bulletEnabled val="1"/>
        </dgm:presLayoutVars>
      </dgm:prSet>
      <dgm:spPr/>
    </dgm:pt>
    <dgm:pt modelId="{9963CCE6-A8BF-418E-B15B-58230BFCBA7D}" type="pres">
      <dgm:prSet presAssocID="{9DF28BDE-C59E-44FE-B4CE-48BC3E3D2A7E}" presName="left_43_1" presStyleLbl="node1" presStyleIdx="0" presStyleCnt="7">
        <dgm:presLayoutVars>
          <dgm:bulletEnabled val="1"/>
        </dgm:presLayoutVars>
      </dgm:prSet>
      <dgm:spPr/>
      <dgm:t>
        <a:bodyPr/>
        <a:lstStyle/>
        <a:p>
          <a:endParaRPr lang="it-IT"/>
        </a:p>
      </dgm:t>
    </dgm:pt>
    <dgm:pt modelId="{A31C9139-0CBA-48B5-A9CB-6E3D91A3E25F}" type="pres">
      <dgm:prSet presAssocID="{9DF28BDE-C59E-44FE-B4CE-48BC3E3D2A7E}" presName="left_43_2" presStyleLbl="node1" presStyleIdx="1" presStyleCnt="7">
        <dgm:presLayoutVars>
          <dgm:bulletEnabled val="1"/>
        </dgm:presLayoutVars>
      </dgm:prSet>
      <dgm:spPr/>
      <dgm:t>
        <a:bodyPr/>
        <a:lstStyle/>
        <a:p>
          <a:endParaRPr lang="it-IT"/>
        </a:p>
      </dgm:t>
    </dgm:pt>
    <dgm:pt modelId="{ADBFC561-54CF-4196-83C8-BFB867273BB8}" type="pres">
      <dgm:prSet presAssocID="{9DF28BDE-C59E-44FE-B4CE-48BC3E3D2A7E}" presName="left_43_3" presStyleLbl="node1" presStyleIdx="2" presStyleCnt="7">
        <dgm:presLayoutVars>
          <dgm:bulletEnabled val="1"/>
        </dgm:presLayoutVars>
      </dgm:prSet>
      <dgm:spPr/>
      <dgm:t>
        <a:bodyPr/>
        <a:lstStyle/>
        <a:p>
          <a:endParaRPr lang="it-IT"/>
        </a:p>
      </dgm:t>
    </dgm:pt>
    <dgm:pt modelId="{73F2BC7C-1362-4F5F-BAED-A4D6FBF5FC38}" type="pres">
      <dgm:prSet presAssocID="{9DF28BDE-C59E-44FE-B4CE-48BC3E3D2A7E}" presName="left_43_4" presStyleLbl="node1" presStyleIdx="3" presStyleCnt="7">
        <dgm:presLayoutVars>
          <dgm:bulletEnabled val="1"/>
        </dgm:presLayoutVars>
      </dgm:prSet>
      <dgm:spPr/>
      <dgm:t>
        <a:bodyPr/>
        <a:lstStyle/>
        <a:p>
          <a:endParaRPr lang="it-IT"/>
        </a:p>
      </dgm:t>
    </dgm:pt>
    <dgm:pt modelId="{F50AA9EF-C028-4CFA-94AB-982B225A1B10}" type="pres">
      <dgm:prSet presAssocID="{9DF28BDE-C59E-44FE-B4CE-48BC3E3D2A7E}" presName="right_43_1" presStyleLbl="node1" presStyleIdx="4" presStyleCnt="7">
        <dgm:presLayoutVars>
          <dgm:bulletEnabled val="1"/>
        </dgm:presLayoutVars>
      </dgm:prSet>
      <dgm:spPr/>
      <dgm:t>
        <a:bodyPr/>
        <a:lstStyle/>
        <a:p>
          <a:endParaRPr lang="it-IT"/>
        </a:p>
      </dgm:t>
    </dgm:pt>
    <dgm:pt modelId="{261082E4-A6BD-4A3E-999C-C85296A67F48}" type="pres">
      <dgm:prSet presAssocID="{9DF28BDE-C59E-44FE-B4CE-48BC3E3D2A7E}" presName="right_43_2" presStyleLbl="node1" presStyleIdx="5" presStyleCnt="7">
        <dgm:presLayoutVars>
          <dgm:bulletEnabled val="1"/>
        </dgm:presLayoutVars>
      </dgm:prSet>
      <dgm:spPr/>
      <dgm:t>
        <a:bodyPr/>
        <a:lstStyle/>
        <a:p>
          <a:endParaRPr lang="it-IT"/>
        </a:p>
      </dgm:t>
    </dgm:pt>
    <dgm:pt modelId="{DDFD5202-66F8-4CB0-8A18-F43882EB4FE7}" type="pres">
      <dgm:prSet presAssocID="{9DF28BDE-C59E-44FE-B4CE-48BC3E3D2A7E}" presName="right_43_3" presStyleLbl="node1" presStyleIdx="6" presStyleCnt="7">
        <dgm:presLayoutVars>
          <dgm:bulletEnabled val="1"/>
        </dgm:presLayoutVars>
      </dgm:prSet>
      <dgm:spPr/>
      <dgm:t>
        <a:bodyPr/>
        <a:lstStyle/>
        <a:p>
          <a:endParaRPr lang="it-IT"/>
        </a:p>
      </dgm:t>
    </dgm:pt>
  </dgm:ptLst>
  <dgm:cxnLst>
    <dgm:cxn modelId="{2CEF20C0-26E7-440C-AFB0-86A40FA52ED7}" srcId="{A8BB69E2-26AB-46AF-9E85-E29D2D66D1F0}" destId="{BD4B8AB2-BF3D-4531-8CB3-26ABCD880F05}" srcOrd="2" destOrd="0" parTransId="{16F1A72D-EEFA-4C2B-8B71-97464BDC7F02}" sibTransId="{EA2F0557-995D-4690-B708-B599F52E2522}"/>
    <dgm:cxn modelId="{C6436BC7-C843-4B73-AF35-1215133DBB8E}" type="presOf" srcId="{1348161A-081E-49AE-9B4F-66E3D1732948}" destId="{F50AA9EF-C028-4CFA-94AB-982B225A1B10}" srcOrd="0" destOrd="0" presId="urn:microsoft.com/office/officeart/2005/8/layout/balance1"/>
    <dgm:cxn modelId="{07984FFF-33F5-46F3-9D21-CDE492A6D4DC}" srcId="{A8BB69E2-26AB-46AF-9E85-E29D2D66D1F0}" destId="{4676888C-19C8-4736-93C2-4FC72C6B0ACE}" srcOrd="1" destOrd="0" parTransId="{1A87E24B-496E-49EE-8D3A-3339B27749BB}" sibTransId="{0DEEAE43-935C-46B5-96CC-385E0B2D9FDC}"/>
    <dgm:cxn modelId="{46B3B2F7-EC94-4461-8D65-27DF4B1A9EB2}" type="presOf" srcId="{01EED88C-FF4D-41D7-82A1-F4DB4E70624E}" destId="{73F2BC7C-1362-4F5F-BAED-A4D6FBF5FC38}" srcOrd="0" destOrd="0" presId="urn:microsoft.com/office/officeart/2005/8/layout/balance1"/>
    <dgm:cxn modelId="{1AE47433-8C9B-4FF5-B276-A911B5744BFD}" srcId="{4A87EC64-1A1E-432B-A976-FD9C9D4E7E62}" destId="{9C8E6C5B-F3E5-4A69-9939-E5D1257CDE1A}" srcOrd="0" destOrd="0" parTransId="{B6EEBA0B-7767-4ECA-996C-C0D1AFE57A44}" sibTransId="{3981ED74-FAB7-425F-B05A-9AED2152ECF3}"/>
    <dgm:cxn modelId="{4F5DAB32-58E3-4C70-A2BA-55EC1E70CA14}" srcId="{4A87EC64-1A1E-432B-A976-FD9C9D4E7E62}" destId="{7C6E8CCD-2FBD-4EFC-98CC-077EF2E28519}" srcOrd="2" destOrd="0" parTransId="{EA551C8F-3082-4CAD-969D-9F74F481FEAD}" sibTransId="{64B972AA-DD42-4540-9668-F06CF156A7ED}"/>
    <dgm:cxn modelId="{93C9EA1E-9399-40EB-AC70-E469BAE88F71}" srcId="{9DF28BDE-C59E-44FE-B4CE-48BC3E3D2A7E}" destId="{A8BB69E2-26AB-46AF-9E85-E29D2D66D1F0}" srcOrd="1" destOrd="0" parTransId="{495735FC-8386-4A0C-A0BF-B5103838EDC1}" sibTransId="{52660338-C991-4195-9562-3B3CFED05BE8}"/>
    <dgm:cxn modelId="{DD412F3F-D110-49B8-A495-74D6C1B0971A}" type="presOf" srcId="{A8BB69E2-26AB-46AF-9E85-E29D2D66D1F0}" destId="{A3751DF8-3286-4A6A-8D6D-A409367CD9FD}" srcOrd="0" destOrd="0" presId="urn:microsoft.com/office/officeart/2005/8/layout/balance1"/>
    <dgm:cxn modelId="{8C33F6AC-28E2-4BAB-9E09-A2A7B831CB1F}" srcId="{4A87EC64-1A1E-432B-A976-FD9C9D4E7E62}" destId="{01EED88C-FF4D-41D7-82A1-F4DB4E70624E}" srcOrd="3" destOrd="0" parTransId="{0DAE3372-E0BC-45E6-8902-5E89DDBC009F}" sibTransId="{47F6DD74-A7DB-4D54-A3B9-A7789A60377A}"/>
    <dgm:cxn modelId="{09D36433-45A1-47D3-9D7F-1D389921FE3D}" srcId="{4A87EC64-1A1E-432B-A976-FD9C9D4E7E62}" destId="{4DC06A10-EE5E-4F9B-B8BC-DCE8C9A87CA6}" srcOrd="1" destOrd="0" parTransId="{E419B1AB-AD51-4295-B768-A0F4F833DF12}" sibTransId="{2DA866FB-CC98-4BDE-A3FC-8E0825CD1F8C}"/>
    <dgm:cxn modelId="{CCD7E937-F29A-4806-BFB6-0C0F9AA383F0}" srcId="{9DF28BDE-C59E-44FE-B4CE-48BC3E3D2A7E}" destId="{4A87EC64-1A1E-432B-A976-FD9C9D4E7E62}" srcOrd="0" destOrd="0" parTransId="{8866A3B3-E532-4136-874F-1B4DCCA13283}" sibTransId="{EA84D255-AA87-4ECE-9E12-D83DB6417D0C}"/>
    <dgm:cxn modelId="{61142E4F-6A21-46D0-B3D9-E973FFB3E961}" type="presOf" srcId="{9DF28BDE-C59E-44FE-B4CE-48BC3E3D2A7E}" destId="{2322E74D-155D-49D2-B0FA-245F03F838E4}" srcOrd="0" destOrd="0" presId="urn:microsoft.com/office/officeart/2005/8/layout/balance1"/>
    <dgm:cxn modelId="{188B15D9-E628-4281-A344-C9DD33157CF1}" type="presOf" srcId="{4676888C-19C8-4736-93C2-4FC72C6B0ACE}" destId="{261082E4-A6BD-4A3E-999C-C85296A67F48}" srcOrd="0" destOrd="0" presId="urn:microsoft.com/office/officeart/2005/8/layout/balance1"/>
    <dgm:cxn modelId="{410FECB6-3665-423E-A7A2-F2AB500EE906}" type="presOf" srcId="{7C6E8CCD-2FBD-4EFC-98CC-077EF2E28519}" destId="{ADBFC561-54CF-4196-83C8-BFB867273BB8}" srcOrd="0" destOrd="0" presId="urn:microsoft.com/office/officeart/2005/8/layout/balance1"/>
    <dgm:cxn modelId="{38B2653C-B9D5-4638-9C4E-DD3FE6722D92}" type="presOf" srcId="{BD4B8AB2-BF3D-4531-8CB3-26ABCD880F05}" destId="{DDFD5202-66F8-4CB0-8A18-F43882EB4FE7}" srcOrd="0" destOrd="0" presId="urn:microsoft.com/office/officeart/2005/8/layout/balance1"/>
    <dgm:cxn modelId="{B2C38D11-F691-4628-967F-89420FCC4449}" type="presOf" srcId="{9C8E6C5B-F3E5-4A69-9939-E5D1257CDE1A}" destId="{9963CCE6-A8BF-418E-B15B-58230BFCBA7D}" srcOrd="0" destOrd="0" presId="urn:microsoft.com/office/officeart/2005/8/layout/balance1"/>
    <dgm:cxn modelId="{82132807-24A9-4164-9F6A-357BEC2B06E1}" type="presOf" srcId="{4A87EC64-1A1E-432B-A976-FD9C9D4E7E62}" destId="{312E64EE-B7F9-4FF7-A26D-D7DCA54DF9F0}" srcOrd="0" destOrd="0" presId="urn:microsoft.com/office/officeart/2005/8/layout/balance1"/>
    <dgm:cxn modelId="{0366E318-2E2D-4182-AF94-2EEACAE78F32}" type="presOf" srcId="{4DC06A10-EE5E-4F9B-B8BC-DCE8C9A87CA6}" destId="{A31C9139-0CBA-48B5-A9CB-6E3D91A3E25F}" srcOrd="0" destOrd="0" presId="urn:microsoft.com/office/officeart/2005/8/layout/balance1"/>
    <dgm:cxn modelId="{378FC0A5-B06C-497E-BC31-0113FC5FC669}" srcId="{A8BB69E2-26AB-46AF-9E85-E29D2D66D1F0}" destId="{1348161A-081E-49AE-9B4F-66E3D1732948}" srcOrd="0" destOrd="0" parTransId="{BA5E9074-03CB-4DA0-B5DE-A0DE6BA644DA}" sibTransId="{F61C5B0D-1263-428A-984E-DEE74350ABA2}"/>
    <dgm:cxn modelId="{F09B484C-7E92-4E85-B224-4681A226E66F}" type="presParOf" srcId="{2322E74D-155D-49D2-B0FA-245F03F838E4}" destId="{4E87455F-C343-493E-80CE-9C3D965EFE31}" srcOrd="0" destOrd="0" presId="urn:microsoft.com/office/officeart/2005/8/layout/balance1"/>
    <dgm:cxn modelId="{7004E69B-1051-4341-9FFB-94232F58EF43}" type="presParOf" srcId="{2322E74D-155D-49D2-B0FA-245F03F838E4}" destId="{0AAD449C-432A-4137-BF2A-9EC70825C5D6}" srcOrd="1" destOrd="0" presId="urn:microsoft.com/office/officeart/2005/8/layout/balance1"/>
    <dgm:cxn modelId="{7AC1D554-98B2-4AA5-ADE5-3281579C1D0B}" type="presParOf" srcId="{0AAD449C-432A-4137-BF2A-9EC70825C5D6}" destId="{312E64EE-B7F9-4FF7-A26D-D7DCA54DF9F0}" srcOrd="0" destOrd="0" presId="urn:microsoft.com/office/officeart/2005/8/layout/balance1"/>
    <dgm:cxn modelId="{71464BBF-6FFA-48B7-9744-366DB9AB41A1}" type="presParOf" srcId="{0AAD449C-432A-4137-BF2A-9EC70825C5D6}" destId="{A3751DF8-3286-4A6A-8D6D-A409367CD9FD}" srcOrd="1" destOrd="0" presId="urn:microsoft.com/office/officeart/2005/8/layout/balance1"/>
    <dgm:cxn modelId="{C90928D1-8C6C-4B8C-B0E7-48100EECD88A}" type="presParOf" srcId="{2322E74D-155D-49D2-B0FA-245F03F838E4}" destId="{0BEE7000-1C89-468E-ACED-DFAFFB42B67E}" srcOrd="2" destOrd="0" presId="urn:microsoft.com/office/officeart/2005/8/layout/balance1"/>
    <dgm:cxn modelId="{C4F91E0A-65E1-4B3A-AD64-E52D1AEC876A}" type="presParOf" srcId="{0BEE7000-1C89-468E-ACED-DFAFFB42B67E}" destId="{19DA7D0D-4108-450E-91C5-EA07945391F6}" srcOrd="0" destOrd="0" presId="urn:microsoft.com/office/officeart/2005/8/layout/balance1"/>
    <dgm:cxn modelId="{C3117322-73F4-49AE-A583-F2C5D1DCA156}" type="presParOf" srcId="{0BEE7000-1C89-468E-ACED-DFAFFB42B67E}" destId="{F602EE32-7441-44C7-94D7-692649988E83}" srcOrd="1" destOrd="0" presId="urn:microsoft.com/office/officeart/2005/8/layout/balance1"/>
    <dgm:cxn modelId="{D29C57B5-4943-4C73-A2B9-63C6403D4908}" type="presParOf" srcId="{0BEE7000-1C89-468E-ACED-DFAFFB42B67E}" destId="{9BF32D97-DD69-4A0F-BFEE-A9F32B2E3448}" srcOrd="2" destOrd="0" presId="urn:microsoft.com/office/officeart/2005/8/layout/balance1"/>
    <dgm:cxn modelId="{72D11940-8C9B-40EA-AE44-FA8B04AFA214}" type="presParOf" srcId="{0BEE7000-1C89-468E-ACED-DFAFFB42B67E}" destId="{9963CCE6-A8BF-418E-B15B-58230BFCBA7D}" srcOrd="3" destOrd="0" presId="urn:microsoft.com/office/officeart/2005/8/layout/balance1"/>
    <dgm:cxn modelId="{73EE43EB-A1A7-4454-B718-E0B13D7E8335}" type="presParOf" srcId="{0BEE7000-1C89-468E-ACED-DFAFFB42B67E}" destId="{A31C9139-0CBA-48B5-A9CB-6E3D91A3E25F}" srcOrd="4" destOrd="0" presId="urn:microsoft.com/office/officeart/2005/8/layout/balance1"/>
    <dgm:cxn modelId="{29135920-10BF-43C9-A7FD-DA1A66EC21A1}" type="presParOf" srcId="{0BEE7000-1C89-468E-ACED-DFAFFB42B67E}" destId="{ADBFC561-54CF-4196-83C8-BFB867273BB8}" srcOrd="5" destOrd="0" presId="urn:microsoft.com/office/officeart/2005/8/layout/balance1"/>
    <dgm:cxn modelId="{43C687B0-EF47-4C65-859F-433020CF38E7}" type="presParOf" srcId="{0BEE7000-1C89-468E-ACED-DFAFFB42B67E}" destId="{73F2BC7C-1362-4F5F-BAED-A4D6FBF5FC38}" srcOrd="6" destOrd="0" presId="urn:microsoft.com/office/officeart/2005/8/layout/balance1"/>
    <dgm:cxn modelId="{0DE76C53-E885-4538-AD1F-92F0332CD98B}" type="presParOf" srcId="{0BEE7000-1C89-468E-ACED-DFAFFB42B67E}" destId="{F50AA9EF-C028-4CFA-94AB-982B225A1B10}" srcOrd="7" destOrd="0" presId="urn:microsoft.com/office/officeart/2005/8/layout/balance1"/>
    <dgm:cxn modelId="{587227CA-C1EA-4D0A-8C45-E75CB6A12B6C}" type="presParOf" srcId="{0BEE7000-1C89-468E-ACED-DFAFFB42B67E}" destId="{261082E4-A6BD-4A3E-999C-C85296A67F48}" srcOrd="8" destOrd="0" presId="urn:microsoft.com/office/officeart/2005/8/layout/balance1"/>
    <dgm:cxn modelId="{DF126BA2-69F7-4A9C-B5CC-7211E8624B89}" type="presParOf" srcId="{0BEE7000-1C89-468E-ACED-DFAFFB42B67E}" destId="{DDFD5202-66F8-4CB0-8A18-F43882EB4FE7}" srcOrd="9" destOrd="0" presId="urn:microsoft.com/office/officeart/2005/8/layout/balanc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3DC1ADE-1ED5-4C41-BA0E-FFBB2001D0FC}" type="doc">
      <dgm:prSet loTypeId="urn:microsoft.com/office/officeart/2005/8/layout/process5" loCatId="process" qsTypeId="urn:microsoft.com/office/officeart/2005/8/quickstyle/simple1" qsCatId="simple" csTypeId="urn:microsoft.com/office/officeart/2005/8/colors/colorful5" csCatId="colorful" phldr="1"/>
      <dgm:spPr/>
      <dgm:t>
        <a:bodyPr/>
        <a:lstStyle/>
        <a:p>
          <a:endParaRPr lang="it-IT"/>
        </a:p>
      </dgm:t>
    </dgm:pt>
    <dgm:pt modelId="{543C9163-0056-4CD1-8253-8D75746547FD}">
      <dgm:prSet custT="1"/>
      <dgm:spPr/>
      <dgm:t>
        <a:bodyPr/>
        <a:lstStyle/>
        <a:p>
          <a:pPr algn="ctr" rtl="0"/>
          <a:r>
            <a:rPr lang="it-IT" sz="1400" dirty="0" smtClean="0"/>
            <a:t>RISERVA ESCLUSIVA A FAVORE DELLA CONTRATTAZIONE COLLETTIVA</a:t>
          </a:r>
          <a:endParaRPr lang="it-IT" sz="1400" dirty="0"/>
        </a:p>
      </dgm:t>
    </dgm:pt>
    <dgm:pt modelId="{87F59669-1282-4B7F-9C7E-C3604B403418}" type="parTrans" cxnId="{B6541543-770B-4927-BB7A-E72C5D8C0C57}">
      <dgm:prSet/>
      <dgm:spPr/>
      <dgm:t>
        <a:bodyPr/>
        <a:lstStyle/>
        <a:p>
          <a:endParaRPr lang="it-IT"/>
        </a:p>
      </dgm:t>
    </dgm:pt>
    <dgm:pt modelId="{C22471F3-348B-488B-A805-1EF503981833}" type="sibTrans" cxnId="{B6541543-770B-4927-BB7A-E72C5D8C0C57}">
      <dgm:prSet/>
      <dgm:spPr/>
      <dgm:t>
        <a:bodyPr/>
        <a:lstStyle/>
        <a:p>
          <a:endParaRPr lang="it-IT"/>
        </a:p>
      </dgm:t>
    </dgm:pt>
    <dgm:pt modelId="{C9738F20-D9C7-47BB-83BF-ACE3BA934FC0}">
      <dgm:prSet custT="1"/>
      <dgm:spPr/>
      <dgm:t>
        <a:bodyPr/>
        <a:lstStyle/>
        <a:p>
          <a:pPr algn="ctr" rtl="0"/>
          <a:r>
            <a:rPr lang="it-IT" sz="1400" dirty="0" smtClean="0"/>
            <a:t>LE DISPOSIZIONI DI LEGGE, REGOLAMENTI O ATTI AMMINISTRATIVI CHE ATTRIBUISCONO INCREMENTI RETRIBUTIVI NON PREVISTI DA CONTRATTI CESSANO DI AVERE EFFICACIA A FAR DATA DALL'ENTRATA IN VIGORE DAL RELATIVO RINNOVO CONTRATTUALE. </a:t>
          </a:r>
          <a:endParaRPr lang="it-IT" sz="1400" dirty="0"/>
        </a:p>
      </dgm:t>
    </dgm:pt>
    <dgm:pt modelId="{D3B8AAFD-8C12-42E1-8FFC-6691CDB59426}" type="parTrans" cxnId="{AE82B761-3BAD-4D80-A0F6-940643FB5E52}">
      <dgm:prSet/>
      <dgm:spPr/>
      <dgm:t>
        <a:bodyPr/>
        <a:lstStyle/>
        <a:p>
          <a:endParaRPr lang="it-IT"/>
        </a:p>
      </dgm:t>
    </dgm:pt>
    <dgm:pt modelId="{9B3D5A20-9DFC-4CB4-846C-0B2D5320DFE9}" type="sibTrans" cxnId="{AE82B761-3BAD-4D80-A0F6-940643FB5E52}">
      <dgm:prSet/>
      <dgm:spPr/>
      <dgm:t>
        <a:bodyPr/>
        <a:lstStyle/>
        <a:p>
          <a:endParaRPr lang="it-IT"/>
        </a:p>
      </dgm:t>
    </dgm:pt>
    <dgm:pt modelId="{532A731C-DF7A-43A6-BEB5-7BC949AA5D7C}">
      <dgm:prSet custT="1"/>
      <dgm:spPr/>
      <dgm:t>
        <a:bodyPr/>
        <a:lstStyle/>
        <a:p>
          <a:pPr algn="ctr" rtl="0"/>
          <a:r>
            <a:rPr lang="it-IT" sz="1200" dirty="0" smtClean="0"/>
            <a:t>I TRATTAMENTI ECONOMICI PIÙ FAVOREVOLI IN GODIMENTO SONO RIASSORBITI CON LE MODALITÀ E NELLE MISURE PREVISTE DAI CONTRATTI COLLETTIVI E I RISPARMI DI SPESA CHE NE CONSEGUONO INCREMENTANO LE RISORSE DISPONIBILI PER LA CONTRATTAZIONE COLLETTIVA.</a:t>
          </a:r>
          <a:endParaRPr lang="it-IT" sz="1200" dirty="0"/>
        </a:p>
      </dgm:t>
    </dgm:pt>
    <dgm:pt modelId="{7E01DD36-3A86-4FCA-8BAF-B5F4B51A4D66}" type="parTrans" cxnId="{970CED7D-FB92-4903-ADEF-C9359B151FC6}">
      <dgm:prSet/>
      <dgm:spPr/>
      <dgm:t>
        <a:bodyPr/>
        <a:lstStyle/>
        <a:p>
          <a:endParaRPr lang="it-IT"/>
        </a:p>
      </dgm:t>
    </dgm:pt>
    <dgm:pt modelId="{FBA5D48C-D469-45F1-AF98-C4C33C94C357}" type="sibTrans" cxnId="{970CED7D-FB92-4903-ADEF-C9359B151FC6}">
      <dgm:prSet/>
      <dgm:spPr/>
      <dgm:t>
        <a:bodyPr/>
        <a:lstStyle/>
        <a:p>
          <a:endParaRPr lang="it-IT"/>
        </a:p>
      </dgm:t>
    </dgm:pt>
    <dgm:pt modelId="{0D8D09B2-955F-42EF-89FF-EA762A352E8A}">
      <dgm:prSet custT="1"/>
      <dgm:spPr/>
      <dgm:t>
        <a:bodyPr/>
        <a:lstStyle/>
        <a:p>
          <a:pPr algn="ctr" rtl="0"/>
          <a:r>
            <a:rPr lang="it-IT" sz="1400" dirty="0" smtClean="0"/>
            <a:t>CC COMPARTO TRATTAMENTO FONDAMENTALE</a:t>
          </a:r>
          <a:endParaRPr lang="it-IT" sz="1400" dirty="0"/>
        </a:p>
      </dgm:t>
    </dgm:pt>
    <dgm:pt modelId="{3394215F-EF1B-4561-8A4B-9C34CA4F20B1}" type="parTrans" cxnId="{CF6FDDFA-F914-4125-955C-4DCADD5AED4E}">
      <dgm:prSet/>
      <dgm:spPr/>
    </dgm:pt>
    <dgm:pt modelId="{A590C0C2-DE54-4D96-AD57-E731C8F9BFE3}" type="sibTrans" cxnId="{CF6FDDFA-F914-4125-955C-4DCADD5AED4E}">
      <dgm:prSet/>
      <dgm:spPr/>
      <dgm:t>
        <a:bodyPr/>
        <a:lstStyle/>
        <a:p>
          <a:endParaRPr lang="it-IT"/>
        </a:p>
      </dgm:t>
    </dgm:pt>
    <dgm:pt modelId="{DB290850-CF4D-4274-98A9-F2B50EC217CB}">
      <dgm:prSet custT="1"/>
      <dgm:spPr/>
      <dgm:t>
        <a:bodyPr/>
        <a:lstStyle/>
        <a:p>
          <a:pPr algn="ctr" rtl="0"/>
          <a:r>
            <a:rPr lang="it-IT" sz="1400" dirty="0" smtClean="0"/>
            <a:t>CC INTEGRATIVO TRATTAMENTO ACCESSORIO</a:t>
          </a:r>
          <a:endParaRPr lang="it-IT" sz="1400" dirty="0"/>
        </a:p>
      </dgm:t>
    </dgm:pt>
    <dgm:pt modelId="{19AABBEB-D631-417F-9790-7B3F211F855D}" type="parTrans" cxnId="{D2438680-7C6F-4DF1-B432-6F33AAECB5D9}">
      <dgm:prSet/>
      <dgm:spPr/>
    </dgm:pt>
    <dgm:pt modelId="{67897BE2-E979-4091-B62A-2F286DDC5290}" type="sibTrans" cxnId="{D2438680-7C6F-4DF1-B432-6F33AAECB5D9}">
      <dgm:prSet/>
      <dgm:spPr/>
      <dgm:t>
        <a:bodyPr/>
        <a:lstStyle/>
        <a:p>
          <a:endParaRPr lang="it-IT"/>
        </a:p>
      </dgm:t>
    </dgm:pt>
    <dgm:pt modelId="{EC1C97AD-9AA3-4FBD-A5BD-0C8E0844C96A}" type="pres">
      <dgm:prSet presAssocID="{A3DC1ADE-1ED5-4C41-BA0E-FFBB2001D0FC}" presName="diagram" presStyleCnt="0">
        <dgm:presLayoutVars>
          <dgm:dir/>
          <dgm:resizeHandles val="exact"/>
        </dgm:presLayoutVars>
      </dgm:prSet>
      <dgm:spPr/>
      <dgm:t>
        <a:bodyPr/>
        <a:lstStyle/>
        <a:p>
          <a:endParaRPr lang="it-IT"/>
        </a:p>
      </dgm:t>
    </dgm:pt>
    <dgm:pt modelId="{6983AAC4-58E6-491C-8446-A7859BEC537E}" type="pres">
      <dgm:prSet presAssocID="{543C9163-0056-4CD1-8253-8D75746547FD}" presName="node" presStyleLbl="node1" presStyleIdx="0" presStyleCnt="5">
        <dgm:presLayoutVars>
          <dgm:bulletEnabled val="1"/>
        </dgm:presLayoutVars>
      </dgm:prSet>
      <dgm:spPr/>
      <dgm:t>
        <a:bodyPr/>
        <a:lstStyle/>
        <a:p>
          <a:endParaRPr lang="it-IT"/>
        </a:p>
      </dgm:t>
    </dgm:pt>
    <dgm:pt modelId="{BB03A0EB-DCBD-4ABC-83B6-DCADA619A257}" type="pres">
      <dgm:prSet presAssocID="{C22471F3-348B-488B-A805-1EF503981833}" presName="sibTrans" presStyleLbl="sibTrans2D1" presStyleIdx="0" presStyleCnt="4"/>
      <dgm:spPr/>
      <dgm:t>
        <a:bodyPr/>
        <a:lstStyle/>
        <a:p>
          <a:endParaRPr lang="it-IT"/>
        </a:p>
      </dgm:t>
    </dgm:pt>
    <dgm:pt modelId="{C870C31A-A1F4-4B7F-B6CD-A7F9648667E3}" type="pres">
      <dgm:prSet presAssocID="{C22471F3-348B-488B-A805-1EF503981833}" presName="connectorText" presStyleLbl="sibTrans2D1" presStyleIdx="0" presStyleCnt="4"/>
      <dgm:spPr/>
      <dgm:t>
        <a:bodyPr/>
        <a:lstStyle/>
        <a:p>
          <a:endParaRPr lang="it-IT"/>
        </a:p>
      </dgm:t>
    </dgm:pt>
    <dgm:pt modelId="{18AC4BDF-5231-4CE3-857B-A00FFA84E2C4}" type="pres">
      <dgm:prSet presAssocID="{0D8D09B2-955F-42EF-89FF-EA762A352E8A}" presName="node" presStyleLbl="node1" presStyleIdx="1" presStyleCnt="5">
        <dgm:presLayoutVars>
          <dgm:bulletEnabled val="1"/>
        </dgm:presLayoutVars>
      </dgm:prSet>
      <dgm:spPr/>
      <dgm:t>
        <a:bodyPr/>
        <a:lstStyle/>
        <a:p>
          <a:endParaRPr lang="it-IT"/>
        </a:p>
      </dgm:t>
    </dgm:pt>
    <dgm:pt modelId="{941AC048-1BAF-4074-AD3D-362C4159BBC2}" type="pres">
      <dgm:prSet presAssocID="{A590C0C2-DE54-4D96-AD57-E731C8F9BFE3}" presName="sibTrans" presStyleLbl="sibTrans2D1" presStyleIdx="1" presStyleCnt="4"/>
      <dgm:spPr/>
      <dgm:t>
        <a:bodyPr/>
        <a:lstStyle/>
        <a:p>
          <a:endParaRPr lang="it-IT"/>
        </a:p>
      </dgm:t>
    </dgm:pt>
    <dgm:pt modelId="{A7A30120-A6A8-444A-9953-C5B7B5FAFCDC}" type="pres">
      <dgm:prSet presAssocID="{A590C0C2-DE54-4D96-AD57-E731C8F9BFE3}" presName="connectorText" presStyleLbl="sibTrans2D1" presStyleIdx="1" presStyleCnt="4"/>
      <dgm:spPr/>
      <dgm:t>
        <a:bodyPr/>
        <a:lstStyle/>
        <a:p>
          <a:endParaRPr lang="it-IT"/>
        </a:p>
      </dgm:t>
    </dgm:pt>
    <dgm:pt modelId="{322BC835-022B-40AD-96B0-E87AF1EDE661}" type="pres">
      <dgm:prSet presAssocID="{DB290850-CF4D-4274-98A9-F2B50EC217CB}" presName="node" presStyleLbl="node1" presStyleIdx="2" presStyleCnt="5">
        <dgm:presLayoutVars>
          <dgm:bulletEnabled val="1"/>
        </dgm:presLayoutVars>
      </dgm:prSet>
      <dgm:spPr/>
      <dgm:t>
        <a:bodyPr/>
        <a:lstStyle/>
        <a:p>
          <a:endParaRPr lang="it-IT"/>
        </a:p>
      </dgm:t>
    </dgm:pt>
    <dgm:pt modelId="{452928F5-B48F-4DE1-A259-470DF1D931F8}" type="pres">
      <dgm:prSet presAssocID="{67897BE2-E979-4091-B62A-2F286DDC5290}" presName="sibTrans" presStyleLbl="sibTrans2D1" presStyleIdx="2" presStyleCnt="4"/>
      <dgm:spPr/>
      <dgm:t>
        <a:bodyPr/>
        <a:lstStyle/>
        <a:p>
          <a:endParaRPr lang="it-IT"/>
        </a:p>
      </dgm:t>
    </dgm:pt>
    <dgm:pt modelId="{FAD90001-22E1-4948-9E50-5A84F0D60B86}" type="pres">
      <dgm:prSet presAssocID="{67897BE2-E979-4091-B62A-2F286DDC5290}" presName="connectorText" presStyleLbl="sibTrans2D1" presStyleIdx="2" presStyleCnt="4"/>
      <dgm:spPr/>
      <dgm:t>
        <a:bodyPr/>
        <a:lstStyle/>
        <a:p>
          <a:endParaRPr lang="it-IT"/>
        </a:p>
      </dgm:t>
    </dgm:pt>
    <dgm:pt modelId="{B41FC689-99E1-41F6-943F-98C6F4608A88}" type="pres">
      <dgm:prSet presAssocID="{C9738F20-D9C7-47BB-83BF-ACE3BA934FC0}" presName="node" presStyleLbl="node1" presStyleIdx="3" presStyleCnt="5">
        <dgm:presLayoutVars>
          <dgm:bulletEnabled val="1"/>
        </dgm:presLayoutVars>
      </dgm:prSet>
      <dgm:spPr/>
      <dgm:t>
        <a:bodyPr/>
        <a:lstStyle/>
        <a:p>
          <a:endParaRPr lang="it-IT"/>
        </a:p>
      </dgm:t>
    </dgm:pt>
    <dgm:pt modelId="{DAC4284F-C8F3-47B8-8C8C-198B55F7741D}" type="pres">
      <dgm:prSet presAssocID="{9B3D5A20-9DFC-4CB4-846C-0B2D5320DFE9}" presName="sibTrans" presStyleLbl="sibTrans2D1" presStyleIdx="3" presStyleCnt="4"/>
      <dgm:spPr/>
      <dgm:t>
        <a:bodyPr/>
        <a:lstStyle/>
        <a:p>
          <a:endParaRPr lang="it-IT"/>
        </a:p>
      </dgm:t>
    </dgm:pt>
    <dgm:pt modelId="{7972C352-BFA8-4EF9-A4B8-E7B08B6087ED}" type="pres">
      <dgm:prSet presAssocID="{9B3D5A20-9DFC-4CB4-846C-0B2D5320DFE9}" presName="connectorText" presStyleLbl="sibTrans2D1" presStyleIdx="3" presStyleCnt="4"/>
      <dgm:spPr/>
      <dgm:t>
        <a:bodyPr/>
        <a:lstStyle/>
        <a:p>
          <a:endParaRPr lang="it-IT"/>
        </a:p>
      </dgm:t>
    </dgm:pt>
    <dgm:pt modelId="{F78BF6EE-A89F-4B10-B2FE-1B9499D12964}" type="pres">
      <dgm:prSet presAssocID="{532A731C-DF7A-43A6-BEB5-7BC949AA5D7C}" presName="node" presStyleLbl="node1" presStyleIdx="4" presStyleCnt="5">
        <dgm:presLayoutVars>
          <dgm:bulletEnabled val="1"/>
        </dgm:presLayoutVars>
      </dgm:prSet>
      <dgm:spPr/>
      <dgm:t>
        <a:bodyPr/>
        <a:lstStyle/>
        <a:p>
          <a:endParaRPr lang="it-IT"/>
        </a:p>
      </dgm:t>
    </dgm:pt>
  </dgm:ptLst>
  <dgm:cxnLst>
    <dgm:cxn modelId="{FD745DF2-CA65-472D-B48C-96B9E96672D0}" type="presOf" srcId="{9B3D5A20-9DFC-4CB4-846C-0B2D5320DFE9}" destId="{7972C352-BFA8-4EF9-A4B8-E7B08B6087ED}" srcOrd="1" destOrd="0" presId="urn:microsoft.com/office/officeart/2005/8/layout/process5"/>
    <dgm:cxn modelId="{5AC6B8D4-D21F-4092-9C98-B539CA9DE66E}" type="presOf" srcId="{A3DC1ADE-1ED5-4C41-BA0E-FFBB2001D0FC}" destId="{EC1C97AD-9AA3-4FBD-A5BD-0C8E0844C96A}" srcOrd="0" destOrd="0" presId="urn:microsoft.com/office/officeart/2005/8/layout/process5"/>
    <dgm:cxn modelId="{E0D0B11D-AF87-40F6-A410-0E7C061AF1CA}" type="presOf" srcId="{67897BE2-E979-4091-B62A-2F286DDC5290}" destId="{FAD90001-22E1-4948-9E50-5A84F0D60B86}" srcOrd="1" destOrd="0" presId="urn:microsoft.com/office/officeart/2005/8/layout/process5"/>
    <dgm:cxn modelId="{459C803D-2E65-41C0-BA53-F3E28513D0A8}" type="presOf" srcId="{532A731C-DF7A-43A6-BEB5-7BC949AA5D7C}" destId="{F78BF6EE-A89F-4B10-B2FE-1B9499D12964}" srcOrd="0" destOrd="0" presId="urn:microsoft.com/office/officeart/2005/8/layout/process5"/>
    <dgm:cxn modelId="{FF61DD50-90C9-4C45-AEFD-B66177BEBE13}" type="presOf" srcId="{C22471F3-348B-488B-A805-1EF503981833}" destId="{C870C31A-A1F4-4B7F-B6CD-A7F9648667E3}" srcOrd="1" destOrd="0" presId="urn:microsoft.com/office/officeart/2005/8/layout/process5"/>
    <dgm:cxn modelId="{3BC81F2B-ECC1-4229-9AD3-FB4DF52CEFE6}" type="presOf" srcId="{A590C0C2-DE54-4D96-AD57-E731C8F9BFE3}" destId="{941AC048-1BAF-4074-AD3D-362C4159BBC2}" srcOrd="0" destOrd="0" presId="urn:microsoft.com/office/officeart/2005/8/layout/process5"/>
    <dgm:cxn modelId="{CF6FDDFA-F914-4125-955C-4DCADD5AED4E}" srcId="{A3DC1ADE-1ED5-4C41-BA0E-FFBB2001D0FC}" destId="{0D8D09B2-955F-42EF-89FF-EA762A352E8A}" srcOrd="1" destOrd="0" parTransId="{3394215F-EF1B-4561-8A4B-9C34CA4F20B1}" sibTransId="{A590C0C2-DE54-4D96-AD57-E731C8F9BFE3}"/>
    <dgm:cxn modelId="{AE82B761-3BAD-4D80-A0F6-940643FB5E52}" srcId="{A3DC1ADE-1ED5-4C41-BA0E-FFBB2001D0FC}" destId="{C9738F20-D9C7-47BB-83BF-ACE3BA934FC0}" srcOrd="3" destOrd="0" parTransId="{D3B8AAFD-8C12-42E1-8FFC-6691CDB59426}" sibTransId="{9B3D5A20-9DFC-4CB4-846C-0B2D5320DFE9}"/>
    <dgm:cxn modelId="{B6541543-770B-4927-BB7A-E72C5D8C0C57}" srcId="{A3DC1ADE-1ED5-4C41-BA0E-FFBB2001D0FC}" destId="{543C9163-0056-4CD1-8253-8D75746547FD}" srcOrd="0" destOrd="0" parTransId="{87F59669-1282-4B7F-9C7E-C3604B403418}" sibTransId="{C22471F3-348B-488B-A805-1EF503981833}"/>
    <dgm:cxn modelId="{A3D3D9E6-D6B7-4A1D-8D1F-B2D2C042A61F}" type="presOf" srcId="{9B3D5A20-9DFC-4CB4-846C-0B2D5320DFE9}" destId="{DAC4284F-C8F3-47B8-8C8C-198B55F7741D}" srcOrd="0" destOrd="0" presId="urn:microsoft.com/office/officeart/2005/8/layout/process5"/>
    <dgm:cxn modelId="{2D622F87-AAA5-4997-8987-0B679F7CA72C}" type="presOf" srcId="{C9738F20-D9C7-47BB-83BF-ACE3BA934FC0}" destId="{B41FC689-99E1-41F6-943F-98C6F4608A88}" srcOrd="0" destOrd="0" presId="urn:microsoft.com/office/officeart/2005/8/layout/process5"/>
    <dgm:cxn modelId="{E40B2CE2-3FDC-4D6B-A00C-2D7BCB1F74E2}" type="presOf" srcId="{543C9163-0056-4CD1-8253-8D75746547FD}" destId="{6983AAC4-58E6-491C-8446-A7859BEC537E}" srcOrd="0" destOrd="0" presId="urn:microsoft.com/office/officeart/2005/8/layout/process5"/>
    <dgm:cxn modelId="{F528151E-D6EB-49DC-8E68-DDA637D3A61C}" type="presOf" srcId="{A590C0C2-DE54-4D96-AD57-E731C8F9BFE3}" destId="{A7A30120-A6A8-444A-9953-C5B7B5FAFCDC}" srcOrd="1" destOrd="0" presId="urn:microsoft.com/office/officeart/2005/8/layout/process5"/>
    <dgm:cxn modelId="{3F156510-ED94-44C5-851C-063E113E05CA}" type="presOf" srcId="{C22471F3-348B-488B-A805-1EF503981833}" destId="{BB03A0EB-DCBD-4ABC-83B6-DCADA619A257}" srcOrd="0" destOrd="0" presId="urn:microsoft.com/office/officeart/2005/8/layout/process5"/>
    <dgm:cxn modelId="{970CED7D-FB92-4903-ADEF-C9359B151FC6}" srcId="{A3DC1ADE-1ED5-4C41-BA0E-FFBB2001D0FC}" destId="{532A731C-DF7A-43A6-BEB5-7BC949AA5D7C}" srcOrd="4" destOrd="0" parTransId="{7E01DD36-3A86-4FCA-8BAF-B5F4B51A4D66}" sibTransId="{FBA5D48C-D469-45F1-AF98-C4C33C94C357}"/>
    <dgm:cxn modelId="{D2438680-7C6F-4DF1-B432-6F33AAECB5D9}" srcId="{A3DC1ADE-1ED5-4C41-BA0E-FFBB2001D0FC}" destId="{DB290850-CF4D-4274-98A9-F2B50EC217CB}" srcOrd="2" destOrd="0" parTransId="{19AABBEB-D631-417F-9790-7B3F211F855D}" sibTransId="{67897BE2-E979-4091-B62A-2F286DDC5290}"/>
    <dgm:cxn modelId="{C9B76602-8080-4E92-9BC6-7D997D08ADD4}" type="presOf" srcId="{67897BE2-E979-4091-B62A-2F286DDC5290}" destId="{452928F5-B48F-4DE1-A259-470DF1D931F8}" srcOrd="0" destOrd="0" presId="urn:microsoft.com/office/officeart/2005/8/layout/process5"/>
    <dgm:cxn modelId="{F7EF7D95-DBC5-4822-80D0-C5E00261DD22}" type="presOf" srcId="{DB290850-CF4D-4274-98A9-F2B50EC217CB}" destId="{322BC835-022B-40AD-96B0-E87AF1EDE661}" srcOrd="0" destOrd="0" presId="urn:microsoft.com/office/officeart/2005/8/layout/process5"/>
    <dgm:cxn modelId="{D67BD58B-D62E-4880-B058-1A9F88E43023}" type="presOf" srcId="{0D8D09B2-955F-42EF-89FF-EA762A352E8A}" destId="{18AC4BDF-5231-4CE3-857B-A00FFA84E2C4}" srcOrd="0" destOrd="0" presId="urn:microsoft.com/office/officeart/2005/8/layout/process5"/>
    <dgm:cxn modelId="{BC8BE510-14C9-4C70-B548-1B6E512D75B9}" type="presParOf" srcId="{EC1C97AD-9AA3-4FBD-A5BD-0C8E0844C96A}" destId="{6983AAC4-58E6-491C-8446-A7859BEC537E}" srcOrd="0" destOrd="0" presId="urn:microsoft.com/office/officeart/2005/8/layout/process5"/>
    <dgm:cxn modelId="{BC9AD444-E601-46C5-8D8E-AA27EC2459D5}" type="presParOf" srcId="{EC1C97AD-9AA3-4FBD-A5BD-0C8E0844C96A}" destId="{BB03A0EB-DCBD-4ABC-83B6-DCADA619A257}" srcOrd="1" destOrd="0" presId="urn:microsoft.com/office/officeart/2005/8/layout/process5"/>
    <dgm:cxn modelId="{101650DA-574B-4882-AE0E-5132C002C116}" type="presParOf" srcId="{BB03A0EB-DCBD-4ABC-83B6-DCADA619A257}" destId="{C870C31A-A1F4-4B7F-B6CD-A7F9648667E3}" srcOrd="0" destOrd="0" presId="urn:microsoft.com/office/officeart/2005/8/layout/process5"/>
    <dgm:cxn modelId="{FF34BC92-1FC7-414F-946A-821333A679DF}" type="presParOf" srcId="{EC1C97AD-9AA3-4FBD-A5BD-0C8E0844C96A}" destId="{18AC4BDF-5231-4CE3-857B-A00FFA84E2C4}" srcOrd="2" destOrd="0" presId="urn:microsoft.com/office/officeart/2005/8/layout/process5"/>
    <dgm:cxn modelId="{5349B8F9-9F1A-4642-99F8-54EE9500E037}" type="presParOf" srcId="{EC1C97AD-9AA3-4FBD-A5BD-0C8E0844C96A}" destId="{941AC048-1BAF-4074-AD3D-362C4159BBC2}" srcOrd="3" destOrd="0" presId="urn:microsoft.com/office/officeart/2005/8/layout/process5"/>
    <dgm:cxn modelId="{FDEFF47F-A8D0-4D76-8D11-AB0E47FCF44B}" type="presParOf" srcId="{941AC048-1BAF-4074-AD3D-362C4159BBC2}" destId="{A7A30120-A6A8-444A-9953-C5B7B5FAFCDC}" srcOrd="0" destOrd="0" presId="urn:microsoft.com/office/officeart/2005/8/layout/process5"/>
    <dgm:cxn modelId="{DA55FC3A-C60B-44B2-9D0B-270698C336EB}" type="presParOf" srcId="{EC1C97AD-9AA3-4FBD-A5BD-0C8E0844C96A}" destId="{322BC835-022B-40AD-96B0-E87AF1EDE661}" srcOrd="4" destOrd="0" presId="urn:microsoft.com/office/officeart/2005/8/layout/process5"/>
    <dgm:cxn modelId="{0E7A74DA-8DFA-4948-956E-B03EB13F84BC}" type="presParOf" srcId="{EC1C97AD-9AA3-4FBD-A5BD-0C8E0844C96A}" destId="{452928F5-B48F-4DE1-A259-470DF1D931F8}" srcOrd="5" destOrd="0" presId="urn:microsoft.com/office/officeart/2005/8/layout/process5"/>
    <dgm:cxn modelId="{C078F848-3698-4EDC-95C0-958523B0BB71}" type="presParOf" srcId="{452928F5-B48F-4DE1-A259-470DF1D931F8}" destId="{FAD90001-22E1-4948-9E50-5A84F0D60B86}" srcOrd="0" destOrd="0" presId="urn:microsoft.com/office/officeart/2005/8/layout/process5"/>
    <dgm:cxn modelId="{5E4794AB-36F1-48E0-9890-64815064794B}" type="presParOf" srcId="{EC1C97AD-9AA3-4FBD-A5BD-0C8E0844C96A}" destId="{B41FC689-99E1-41F6-943F-98C6F4608A88}" srcOrd="6" destOrd="0" presId="urn:microsoft.com/office/officeart/2005/8/layout/process5"/>
    <dgm:cxn modelId="{AEA55C2A-34D8-438B-9A56-A563D5A8456C}" type="presParOf" srcId="{EC1C97AD-9AA3-4FBD-A5BD-0C8E0844C96A}" destId="{DAC4284F-C8F3-47B8-8C8C-198B55F7741D}" srcOrd="7" destOrd="0" presId="urn:microsoft.com/office/officeart/2005/8/layout/process5"/>
    <dgm:cxn modelId="{E1B492AD-1D5C-49E0-8496-C80875B7E078}" type="presParOf" srcId="{DAC4284F-C8F3-47B8-8C8C-198B55F7741D}" destId="{7972C352-BFA8-4EF9-A4B8-E7B08B6087ED}" srcOrd="0" destOrd="0" presId="urn:microsoft.com/office/officeart/2005/8/layout/process5"/>
    <dgm:cxn modelId="{0FDCAC47-5333-47E7-8C41-883AD036712D}" type="presParOf" srcId="{EC1C97AD-9AA3-4FBD-A5BD-0C8E0844C96A}" destId="{F78BF6EE-A89F-4B10-B2FE-1B9499D12964}" srcOrd="8"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9847A90-CBC3-48BA-8EFD-44F6DF3F2522}" type="doc">
      <dgm:prSet loTypeId="urn:microsoft.com/office/officeart/2005/8/layout/arrow4" loCatId="relationship" qsTypeId="urn:microsoft.com/office/officeart/2005/8/quickstyle/simple1" qsCatId="simple" csTypeId="urn:microsoft.com/office/officeart/2005/8/colors/accent1_2" csCatId="accent1" phldr="1"/>
      <dgm:spPr/>
      <dgm:t>
        <a:bodyPr/>
        <a:lstStyle/>
        <a:p>
          <a:endParaRPr lang="it-IT"/>
        </a:p>
      </dgm:t>
    </dgm:pt>
    <dgm:pt modelId="{62A1C12D-F550-47A0-B4E7-85E426321C7C}">
      <dgm:prSet/>
      <dgm:spPr/>
      <dgm:t>
        <a:bodyPr/>
        <a:lstStyle/>
        <a:p>
          <a:pPr rtl="0"/>
          <a:r>
            <a:rPr lang="it-IT" dirty="0" smtClean="0">
              <a:solidFill>
                <a:srgbClr val="FF0000"/>
              </a:solidFill>
            </a:rPr>
            <a:t>LEGGE</a:t>
          </a:r>
          <a:endParaRPr lang="it-IT" dirty="0">
            <a:solidFill>
              <a:srgbClr val="FF0000"/>
            </a:solidFill>
          </a:endParaRPr>
        </a:p>
      </dgm:t>
    </dgm:pt>
    <dgm:pt modelId="{0D014B71-D390-447D-BC52-0683BEBB33A8}" type="parTrans" cxnId="{B7508E10-B5C4-430C-A553-437E5DB4145C}">
      <dgm:prSet/>
      <dgm:spPr/>
      <dgm:t>
        <a:bodyPr/>
        <a:lstStyle/>
        <a:p>
          <a:endParaRPr lang="it-IT"/>
        </a:p>
      </dgm:t>
    </dgm:pt>
    <dgm:pt modelId="{934FBC09-60BB-4326-8E08-E62FC3C5FD94}" type="sibTrans" cxnId="{B7508E10-B5C4-430C-A553-437E5DB4145C}">
      <dgm:prSet/>
      <dgm:spPr/>
      <dgm:t>
        <a:bodyPr/>
        <a:lstStyle/>
        <a:p>
          <a:endParaRPr lang="it-IT"/>
        </a:p>
      </dgm:t>
    </dgm:pt>
    <dgm:pt modelId="{557E6797-BB1C-4E35-BB7C-084ADC2E3BE3}">
      <dgm:prSet/>
      <dgm:spPr/>
      <dgm:t>
        <a:bodyPr/>
        <a:lstStyle/>
        <a:p>
          <a:pPr rtl="0"/>
          <a:r>
            <a:rPr lang="it-IT" dirty="0" smtClean="0">
              <a:solidFill>
                <a:srgbClr val="FF0000"/>
              </a:solidFill>
            </a:rPr>
            <a:t>CONTRATTAZIONE COLLETTIVA</a:t>
          </a:r>
          <a:endParaRPr lang="it-IT" dirty="0">
            <a:solidFill>
              <a:srgbClr val="FF0000"/>
            </a:solidFill>
          </a:endParaRPr>
        </a:p>
      </dgm:t>
    </dgm:pt>
    <dgm:pt modelId="{66BB162B-23DC-4978-BABC-C9A2C58DBA97}" type="parTrans" cxnId="{D88C7D82-7DB7-42FE-A44E-07A9DDEEC159}">
      <dgm:prSet/>
      <dgm:spPr/>
      <dgm:t>
        <a:bodyPr/>
        <a:lstStyle/>
        <a:p>
          <a:endParaRPr lang="it-IT"/>
        </a:p>
      </dgm:t>
    </dgm:pt>
    <dgm:pt modelId="{3F0DF57B-7D86-4B8D-80AF-CD578450D983}" type="sibTrans" cxnId="{D88C7D82-7DB7-42FE-A44E-07A9DDEEC159}">
      <dgm:prSet/>
      <dgm:spPr/>
      <dgm:t>
        <a:bodyPr/>
        <a:lstStyle/>
        <a:p>
          <a:endParaRPr lang="it-IT"/>
        </a:p>
      </dgm:t>
    </dgm:pt>
    <dgm:pt modelId="{458051ED-F09A-4ACF-8504-A69A6EE01DAD}" type="pres">
      <dgm:prSet presAssocID="{A9847A90-CBC3-48BA-8EFD-44F6DF3F2522}" presName="compositeShape" presStyleCnt="0">
        <dgm:presLayoutVars>
          <dgm:chMax val="2"/>
          <dgm:dir/>
          <dgm:resizeHandles val="exact"/>
        </dgm:presLayoutVars>
      </dgm:prSet>
      <dgm:spPr/>
      <dgm:t>
        <a:bodyPr/>
        <a:lstStyle/>
        <a:p>
          <a:endParaRPr lang="it-IT"/>
        </a:p>
      </dgm:t>
    </dgm:pt>
    <dgm:pt modelId="{EAFE4145-4FC3-4E90-ABBC-416ADE86A003}" type="pres">
      <dgm:prSet presAssocID="{62A1C12D-F550-47A0-B4E7-85E426321C7C}" presName="upArrow" presStyleLbl="node1" presStyleIdx="0" presStyleCnt="2"/>
      <dgm:spPr/>
    </dgm:pt>
    <dgm:pt modelId="{B0E5623B-8031-4844-9ACF-27ED20C171F2}" type="pres">
      <dgm:prSet presAssocID="{62A1C12D-F550-47A0-B4E7-85E426321C7C}" presName="upArrowText" presStyleLbl="revTx" presStyleIdx="0" presStyleCnt="2">
        <dgm:presLayoutVars>
          <dgm:chMax val="0"/>
          <dgm:bulletEnabled val="1"/>
        </dgm:presLayoutVars>
      </dgm:prSet>
      <dgm:spPr/>
      <dgm:t>
        <a:bodyPr/>
        <a:lstStyle/>
        <a:p>
          <a:endParaRPr lang="it-IT"/>
        </a:p>
      </dgm:t>
    </dgm:pt>
    <dgm:pt modelId="{59345343-1406-426A-9CF4-C30807F9D74B}" type="pres">
      <dgm:prSet presAssocID="{557E6797-BB1C-4E35-BB7C-084ADC2E3BE3}" presName="downArrow" presStyleLbl="node1" presStyleIdx="1" presStyleCnt="2"/>
      <dgm:spPr/>
    </dgm:pt>
    <dgm:pt modelId="{E21764B9-E6CA-4A7F-93BF-D3A7B2614DBA}" type="pres">
      <dgm:prSet presAssocID="{557E6797-BB1C-4E35-BB7C-084ADC2E3BE3}" presName="downArrowText" presStyleLbl="revTx" presStyleIdx="1" presStyleCnt="2">
        <dgm:presLayoutVars>
          <dgm:chMax val="0"/>
          <dgm:bulletEnabled val="1"/>
        </dgm:presLayoutVars>
      </dgm:prSet>
      <dgm:spPr/>
      <dgm:t>
        <a:bodyPr/>
        <a:lstStyle/>
        <a:p>
          <a:endParaRPr lang="it-IT"/>
        </a:p>
      </dgm:t>
    </dgm:pt>
  </dgm:ptLst>
  <dgm:cxnLst>
    <dgm:cxn modelId="{001A5FBA-1EFA-4A1D-B2CB-73CFEC1B51D7}" type="presOf" srcId="{557E6797-BB1C-4E35-BB7C-084ADC2E3BE3}" destId="{E21764B9-E6CA-4A7F-93BF-D3A7B2614DBA}" srcOrd="0" destOrd="0" presId="urn:microsoft.com/office/officeart/2005/8/layout/arrow4"/>
    <dgm:cxn modelId="{B7508E10-B5C4-430C-A553-437E5DB4145C}" srcId="{A9847A90-CBC3-48BA-8EFD-44F6DF3F2522}" destId="{62A1C12D-F550-47A0-B4E7-85E426321C7C}" srcOrd="0" destOrd="0" parTransId="{0D014B71-D390-447D-BC52-0683BEBB33A8}" sibTransId="{934FBC09-60BB-4326-8E08-E62FC3C5FD94}"/>
    <dgm:cxn modelId="{C5A40958-6F9D-4D46-B977-C4488E86E91D}" type="presOf" srcId="{62A1C12D-F550-47A0-B4E7-85E426321C7C}" destId="{B0E5623B-8031-4844-9ACF-27ED20C171F2}" srcOrd="0" destOrd="0" presId="urn:microsoft.com/office/officeart/2005/8/layout/arrow4"/>
    <dgm:cxn modelId="{7309A78F-86BC-4822-A744-349214EBF307}" type="presOf" srcId="{A9847A90-CBC3-48BA-8EFD-44F6DF3F2522}" destId="{458051ED-F09A-4ACF-8504-A69A6EE01DAD}" srcOrd="0" destOrd="0" presId="urn:microsoft.com/office/officeart/2005/8/layout/arrow4"/>
    <dgm:cxn modelId="{D88C7D82-7DB7-42FE-A44E-07A9DDEEC159}" srcId="{A9847A90-CBC3-48BA-8EFD-44F6DF3F2522}" destId="{557E6797-BB1C-4E35-BB7C-084ADC2E3BE3}" srcOrd="1" destOrd="0" parTransId="{66BB162B-23DC-4978-BABC-C9A2C58DBA97}" sibTransId="{3F0DF57B-7D86-4B8D-80AF-CD578450D983}"/>
    <dgm:cxn modelId="{616743C9-6FDE-4D9F-9E7B-34444CB14C73}" type="presParOf" srcId="{458051ED-F09A-4ACF-8504-A69A6EE01DAD}" destId="{EAFE4145-4FC3-4E90-ABBC-416ADE86A003}" srcOrd="0" destOrd="0" presId="urn:microsoft.com/office/officeart/2005/8/layout/arrow4"/>
    <dgm:cxn modelId="{0D55657D-A6CE-4C08-AB6A-9277DBE47189}" type="presParOf" srcId="{458051ED-F09A-4ACF-8504-A69A6EE01DAD}" destId="{B0E5623B-8031-4844-9ACF-27ED20C171F2}" srcOrd="1" destOrd="0" presId="urn:microsoft.com/office/officeart/2005/8/layout/arrow4"/>
    <dgm:cxn modelId="{57908FB3-CED7-40A8-8624-FB5B208CBD90}" type="presParOf" srcId="{458051ED-F09A-4ACF-8504-A69A6EE01DAD}" destId="{59345343-1406-426A-9CF4-C30807F9D74B}" srcOrd="2" destOrd="0" presId="urn:microsoft.com/office/officeart/2005/8/layout/arrow4"/>
    <dgm:cxn modelId="{5ED3805A-BAAD-4438-9106-6A5F4693559C}" type="presParOf" srcId="{458051ED-F09A-4ACF-8504-A69A6EE01DAD}" destId="{E21764B9-E6CA-4A7F-93BF-D3A7B2614DBA}" srcOrd="3" destOrd="0" presId="urn:microsoft.com/office/officeart/2005/8/layout/arrow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FBADE2B-0A0F-4058-9A65-689A01745512}" type="doc">
      <dgm:prSet loTypeId="urn:microsoft.com/office/officeart/2005/8/layout/hierarchy4" loCatId="list" qsTypeId="urn:microsoft.com/office/officeart/2005/8/quickstyle/simple1" qsCatId="simple" csTypeId="urn:microsoft.com/office/officeart/2005/8/colors/colorful5" csCatId="colorful"/>
      <dgm:spPr/>
      <dgm:t>
        <a:bodyPr/>
        <a:lstStyle/>
        <a:p>
          <a:endParaRPr lang="it-IT"/>
        </a:p>
      </dgm:t>
    </dgm:pt>
    <dgm:pt modelId="{77117234-FA16-4781-B379-B85C1ECC32FA}">
      <dgm:prSet/>
      <dgm:spPr/>
      <dgm:t>
        <a:bodyPr/>
        <a:lstStyle/>
        <a:p>
          <a:pPr rtl="0"/>
          <a:r>
            <a:rPr lang="it-IT" smtClean="0"/>
            <a:t>Art. 117 cost.</a:t>
          </a:r>
          <a:endParaRPr lang="it-IT"/>
        </a:p>
      </dgm:t>
    </dgm:pt>
    <dgm:pt modelId="{A00D8649-5122-4FC1-BB71-27577C9E2B28}" type="parTrans" cxnId="{9E100FFA-3EFF-4683-915C-D9AFDDBAB8C1}">
      <dgm:prSet/>
      <dgm:spPr/>
      <dgm:t>
        <a:bodyPr/>
        <a:lstStyle/>
        <a:p>
          <a:endParaRPr lang="it-IT"/>
        </a:p>
      </dgm:t>
    </dgm:pt>
    <dgm:pt modelId="{C16507E4-5C8E-4283-BB9D-490491127C40}" type="sibTrans" cxnId="{9E100FFA-3EFF-4683-915C-D9AFDDBAB8C1}">
      <dgm:prSet/>
      <dgm:spPr/>
      <dgm:t>
        <a:bodyPr/>
        <a:lstStyle/>
        <a:p>
          <a:endParaRPr lang="it-IT"/>
        </a:p>
      </dgm:t>
    </dgm:pt>
    <dgm:pt modelId="{ECC96B50-28DC-44BD-8A9B-EF7713308741}">
      <dgm:prSet/>
      <dgm:spPr/>
      <dgm:t>
        <a:bodyPr/>
        <a:lstStyle/>
        <a:p>
          <a:pPr rtl="0"/>
          <a:r>
            <a:rPr lang="it-IT" smtClean="0"/>
            <a:t>Competenza statale esclusiva</a:t>
          </a:r>
          <a:endParaRPr lang="it-IT"/>
        </a:p>
      </dgm:t>
    </dgm:pt>
    <dgm:pt modelId="{6DC00BFF-5743-4368-A6F5-DB4D4C186B9D}" type="parTrans" cxnId="{99A7F813-C198-415B-BBE9-7AEDC0E63D76}">
      <dgm:prSet/>
      <dgm:spPr/>
      <dgm:t>
        <a:bodyPr/>
        <a:lstStyle/>
        <a:p>
          <a:endParaRPr lang="it-IT"/>
        </a:p>
      </dgm:t>
    </dgm:pt>
    <dgm:pt modelId="{8BAA4546-413C-45E9-BFDC-889E790FA6FE}" type="sibTrans" cxnId="{99A7F813-C198-415B-BBE9-7AEDC0E63D76}">
      <dgm:prSet/>
      <dgm:spPr/>
      <dgm:t>
        <a:bodyPr/>
        <a:lstStyle/>
        <a:p>
          <a:endParaRPr lang="it-IT"/>
        </a:p>
      </dgm:t>
    </dgm:pt>
    <dgm:pt modelId="{9A82DA68-D3D6-4F9A-BF1D-4521F33EC9D5}">
      <dgm:prSet/>
      <dgm:spPr/>
      <dgm:t>
        <a:bodyPr/>
        <a:lstStyle/>
        <a:p>
          <a:pPr rtl="0"/>
          <a:r>
            <a:rPr lang="it-IT" smtClean="0"/>
            <a:t>Ordinamento civile</a:t>
          </a:r>
          <a:endParaRPr lang="it-IT"/>
        </a:p>
      </dgm:t>
    </dgm:pt>
    <dgm:pt modelId="{0F73BB49-40DF-407E-ABB6-2D726B4A1587}" type="parTrans" cxnId="{A920EC09-EB22-4E17-91C3-3CCD0972A929}">
      <dgm:prSet/>
      <dgm:spPr/>
      <dgm:t>
        <a:bodyPr/>
        <a:lstStyle/>
        <a:p>
          <a:endParaRPr lang="it-IT"/>
        </a:p>
      </dgm:t>
    </dgm:pt>
    <dgm:pt modelId="{73F13D54-F02A-4360-961D-5ECB916DA73D}" type="sibTrans" cxnId="{A920EC09-EB22-4E17-91C3-3CCD0972A929}">
      <dgm:prSet/>
      <dgm:spPr/>
      <dgm:t>
        <a:bodyPr/>
        <a:lstStyle/>
        <a:p>
          <a:endParaRPr lang="it-IT"/>
        </a:p>
      </dgm:t>
    </dgm:pt>
    <dgm:pt modelId="{9C171C95-22B1-42D9-8AA5-CC08AC71E4D2}">
      <dgm:prSet/>
      <dgm:spPr/>
      <dgm:t>
        <a:bodyPr/>
        <a:lstStyle/>
        <a:p>
          <a:pPr rtl="0"/>
          <a:r>
            <a:rPr lang="it-IT" smtClean="0"/>
            <a:t>Competenza concorrente stato regioni</a:t>
          </a:r>
          <a:endParaRPr lang="it-IT"/>
        </a:p>
      </dgm:t>
    </dgm:pt>
    <dgm:pt modelId="{9625640E-BF02-479F-9997-9E3ECCF7D97A}" type="parTrans" cxnId="{0E82D962-877B-4AD0-B227-15E0D4053BDE}">
      <dgm:prSet/>
      <dgm:spPr/>
      <dgm:t>
        <a:bodyPr/>
        <a:lstStyle/>
        <a:p>
          <a:endParaRPr lang="it-IT"/>
        </a:p>
      </dgm:t>
    </dgm:pt>
    <dgm:pt modelId="{D45CAB00-4526-4EFF-9D34-6A08765174D7}" type="sibTrans" cxnId="{0E82D962-877B-4AD0-B227-15E0D4053BDE}">
      <dgm:prSet/>
      <dgm:spPr/>
      <dgm:t>
        <a:bodyPr/>
        <a:lstStyle/>
        <a:p>
          <a:endParaRPr lang="it-IT"/>
        </a:p>
      </dgm:t>
    </dgm:pt>
    <dgm:pt modelId="{D0A86105-48C1-4436-9777-DF42E2A9874C}">
      <dgm:prSet/>
      <dgm:spPr/>
      <dgm:t>
        <a:bodyPr/>
        <a:lstStyle/>
        <a:p>
          <a:pPr rtl="0"/>
          <a:r>
            <a:rPr lang="it-IT" smtClean="0"/>
            <a:t>Tutela e sicurezza del lavoro</a:t>
          </a:r>
          <a:endParaRPr lang="it-IT"/>
        </a:p>
      </dgm:t>
    </dgm:pt>
    <dgm:pt modelId="{BD6BEFF8-433F-49DC-B377-91A1879A54F7}" type="parTrans" cxnId="{EBB4D3E0-235D-4A09-84CD-9FE60D49A38F}">
      <dgm:prSet/>
      <dgm:spPr/>
      <dgm:t>
        <a:bodyPr/>
        <a:lstStyle/>
        <a:p>
          <a:endParaRPr lang="it-IT"/>
        </a:p>
      </dgm:t>
    </dgm:pt>
    <dgm:pt modelId="{6AFF9196-3378-4CA3-BC50-45123F8C56F4}" type="sibTrans" cxnId="{EBB4D3E0-235D-4A09-84CD-9FE60D49A38F}">
      <dgm:prSet/>
      <dgm:spPr/>
      <dgm:t>
        <a:bodyPr/>
        <a:lstStyle/>
        <a:p>
          <a:endParaRPr lang="it-IT"/>
        </a:p>
      </dgm:t>
    </dgm:pt>
    <dgm:pt modelId="{5BFF9411-0984-41CF-B116-DF2295539420}" type="pres">
      <dgm:prSet presAssocID="{9FBADE2B-0A0F-4058-9A65-689A01745512}" presName="Name0" presStyleCnt="0">
        <dgm:presLayoutVars>
          <dgm:chPref val="1"/>
          <dgm:dir/>
          <dgm:animOne val="branch"/>
          <dgm:animLvl val="lvl"/>
          <dgm:resizeHandles/>
        </dgm:presLayoutVars>
      </dgm:prSet>
      <dgm:spPr/>
      <dgm:t>
        <a:bodyPr/>
        <a:lstStyle/>
        <a:p>
          <a:endParaRPr lang="it-IT"/>
        </a:p>
      </dgm:t>
    </dgm:pt>
    <dgm:pt modelId="{FE01154F-03B6-4C97-8E60-080B0ABE5FD9}" type="pres">
      <dgm:prSet presAssocID="{77117234-FA16-4781-B379-B85C1ECC32FA}" presName="vertOne" presStyleCnt="0"/>
      <dgm:spPr/>
    </dgm:pt>
    <dgm:pt modelId="{AB846B5E-35FF-4C50-9B94-547852C06DF0}" type="pres">
      <dgm:prSet presAssocID="{77117234-FA16-4781-B379-B85C1ECC32FA}" presName="txOne" presStyleLbl="node0" presStyleIdx="0" presStyleCnt="1">
        <dgm:presLayoutVars>
          <dgm:chPref val="3"/>
        </dgm:presLayoutVars>
      </dgm:prSet>
      <dgm:spPr/>
      <dgm:t>
        <a:bodyPr/>
        <a:lstStyle/>
        <a:p>
          <a:endParaRPr lang="it-IT"/>
        </a:p>
      </dgm:t>
    </dgm:pt>
    <dgm:pt modelId="{364516EC-58A3-4246-A450-55C217DD883C}" type="pres">
      <dgm:prSet presAssocID="{77117234-FA16-4781-B379-B85C1ECC32FA}" presName="parTransOne" presStyleCnt="0"/>
      <dgm:spPr/>
    </dgm:pt>
    <dgm:pt modelId="{643DEF7C-80C1-4177-8775-59BD742A25A0}" type="pres">
      <dgm:prSet presAssocID="{77117234-FA16-4781-B379-B85C1ECC32FA}" presName="horzOne" presStyleCnt="0"/>
      <dgm:spPr/>
    </dgm:pt>
    <dgm:pt modelId="{526A3915-066D-474B-8AAA-C10F3498CA79}" type="pres">
      <dgm:prSet presAssocID="{ECC96B50-28DC-44BD-8A9B-EF7713308741}" presName="vertTwo" presStyleCnt="0"/>
      <dgm:spPr/>
    </dgm:pt>
    <dgm:pt modelId="{98EFF925-94EB-4A81-AF8D-74B9D0FDE789}" type="pres">
      <dgm:prSet presAssocID="{ECC96B50-28DC-44BD-8A9B-EF7713308741}" presName="txTwo" presStyleLbl="node2" presStyleIdx="0" presStyleCnt="2">
        <dgm:presLayoutVars>
          <dgm:chPref val="3"/>
        </dgm:presLayoutVars>
      </dgm:prSet>
      <dgm:spPr/>
      <dgm:t>
        <a:bodyPr/>
        <a:lstStyle/>
        <a:p>
          <a:endParaRPr lang="it-IT"/>
        </a:p>
      </dgm:t>
    </dgm:pt>
    <dgm:pt modelId="{6E1B6BB7-B806-4392-A766-67A99968B7D0}" type="pres">
      <dgm:prSet presAssocID="{ECC96B50-28DC-44BD-8A9B-EF7713308741}" presName="parTransTwo" presStyleCnt="0"/>
      <dgm:spPr/>
    </dgm:pt>
    <dgm:pt modelId="{9F030109-92B1-4F6F-A172-0DF1421D0E74}" type="pres">
      <dgm:prSet presAssocID="{ECC96B50-28DC-44BD-8A9B-EF7713308741}" presName="horzTwo" presStyleCnt="0"/>
      <dgm:spPr/>
    </dgm:pt>
    <dgm:pt modelId="{6A94F4A4-F7E6-413F-A3DE-5A35421D445C}" type="pres">
      <dgm:prSet presAssocID="{9A82DA68-D3D6-4F9A-BF1D-4521F33EC9D5}" presName="vertThree" presStyleCnt="0"/>
      <dgm:spPr/>
    </dgm:pt>
    <dgm:pt modelId="{C77836B3-1517-48AE-BA76-BD6DEE12CDC8}" type="pres">
      <dgm:prSet presAssocID="{9A82DA68-D3D6-4F9A-BF1D-4521F33EC9D5}" presName="txThree" presStyleLbl="node3" presStyleIdx="0" presStyleCnt="2">
        <dgm:presLayoutVars>
          <dgm:chPref val="3"/>
        </dgm:presLayoutVars>
      </dgm:prSet>
      <dgm:spPr/>
      <dgm:t>
        <a:bodyPr/>
        <a:lstStyle/>
        <a:p>
          <a:endParaRPr lang="it-IT"/>
        </a:p>
      </dgm:t>
    </dgm:pt>
    <dgm:pt modelId="{1F9DCB59-0A0C-40F1-8234-D37FBDE0B0C1}" type="pres">
      <dgm:prSet presAssocID="{9A82DA68-D3D6-4F9A-BF1D-4521F33EC9D5}" presName="horzThree" presStyleCnt="0"/>
      <dgm:spPr/>
    </dgm:pt>
    <dgm:pt modelId="{0A21EB89-2AD3-4F11-83CB-D5A2291662D8}" type="pres">
      <dgm:prSet presAssocID="{8BAA4546-413C-45E9-BFDC-889E790FA6FE}" presName="sibSpaceTwo" presStyleCnt="0"/>
      <dgm:spPr/>
    </dgm:pt>
    <dgm:pt modelId="{335BDC63-DD2C-4D70-A2F5-1488DDE4BFC3}" type="pres">
      <dgm:prSet presAssocID="{9C171C95-22B1-42D9-8AA5-CC08AC71E4D2}" presName="vertTwo" presStyleCnt="0"/>
      <dgm:spPr/>
    </dgm:pt>
    <dgm:pt modelId="{270034B5-0AAF-4E3E-8100-D380A49170D4}" type="pres">
      <dgm:prSet presAssocID="{9C171C95-22B1-42D9-8AA5-CC08AC71E4D2}" presName="txTwo" presStyleLbl="node2" presStyleIdx="1" presStyleCnt="2">
        <dgm:presLayoutVars>
          <dgm:chPref val="3"/>
        </dgm:presLayoutVars>
      </dgm:prSet>
      <dgm:spPr/>
      <dgm:t>
        <a:bodyPr/>
        <a:lstStyle/>
        <a:p>
          <a:endParaRPr lang="it-IT"/>
        </a:p>
      </dgm:t>
    </dgm:pt>
    <dgm:pt modelId="{8DD8F29E-C1B1-41D6-963F-0FF2EA30EF4A}" type="pres">
      <dgm:prSet presAssocID="{9C171C95-22B1-42D9-8AA5-CC08AC71E4D2}" presName="parTransTwo" presStyleCnt="0"/>
      <dgm:spPr/>
    </dgm:pt>
    <dgm:pt modelId="{32FFC5B1-BE7F-473D-816F-53CEE90096A1}" type="pres">
      <dgm:prSet presAssocID="{9C171C95-22B1-42D9-8AA5-CC08AC71E4D2}" presName="horzTwo" presStyleCnt="0"/>
      <dgm:spPr/>
    </dgm:pt>
    <dgm:pt modelId="{BF1CF50F-4A28-4F45-92F8-BD90DA80EC0F}" type="pres">
      <dgm:prSet presAssocID="{D0A86105-48C1-4436-9777-DF42E2A9874C}" presName="vertThree" presStyleCnt="0"/>
      <dgm:spPr/>
    </dgm:pt>
    <dgm:pt modelId="{E63A7BB1-4C46-4894-9134-B0179FA8BEFF}" type="pres">
      <dgm:prSet presAssocID="{D0A86105-48C1-4436-9777-DF42E2A9874C}" presName="txThree" presStyleLbl="node3" presStyleIdx="1" presStyleCnt="2">
        <dgm:presLayoutVars>
          <dgm:chPref val="3"/>
        </dgm:presLayoutVars>
      </dgm:prSet>
      <dgm:spPr/>
      <dgm:t>
        <a:bodyPr/>
        <a:lstStyle/>
        <a:p>
          <a:endParaRPr lang="it-IT"/>
        </a:p>
      </dgm:t>
    </dgm:pt>
    <dgm:pt modelId="{F5DFD3B8-1886-4449-ABE6-3D6C0E807300}" type="pres">
      <dgm:prSet presAssocID="{D0A86105-48C1-4436-9777-DF42E2A9874C}" presName="horzThree" presStyleCnt="0"/>
      <dgm:spPr/>
    </dgm:pt>
  </dgm:ptLst>
  <dgm:cxnLst>
    <dgm:cxn modelId="{83490B08-7784-44F5-8B15-62A71B98B843}" type="presOf" srcId="{ECC96B50-28DC-44BD-8A9B-EF7713308741}" destId="{98EFF925-94EB-4A81-AF8D-74B9D0FDE789}" srcOrd="0" destOrd="0" presId="urn:microsoft.com/office/officeart/2005/8/layout/hierarchy4"/>
    <dgm:cxn modelId="{9E100FFA-3EFF-4683-915C-D9AFDDBAB8C1}" srcId="{9FBADE2B-0A0F-4058-9A65-689A01745512}" destId="{77117234-FA16-4781-B379-B85C1ECC32FA}" srcOrd="0" destOrd="0" parTransId="{A00D8649-5122-4FC1-BB71-27577C9E2B28}" sibTransId="{C16507E4-5C8E-4283-BB9D-490491127C40}"/>
    <dgm:cxn modelId="{908882BF-B75B-433E-8641-F81AB8FE7918}" type="presOf" srcId="{9A82DA68-D3D6-4F9A-BF1D-4521F33EC9D5}" destId="{C77836B3-1517-48AE-BA76-BD6DEE12CDC8}" srcOrd="0" destOrd="0" presId="urn:microsoft.com/office/officeart/2005/8/layout/hierarchy4"/>
    <dgm:cxn modelId="{5D53DC5C-099C-439A-9E7E-0234D21A957A}" type="presOf" srcId="{D0A86105-48C1-4436-9777-DF42E2A9874C}" destId="{E63A7BB1-4C46-4894-9134-B0179FA8BEFF}" srcOrd="0" destOrd="0" presId="urn:microsoft.com/office/officeart/2005/8/layout/hierarchy4"/>
    <dgm:cxn modelId="{EBB4D3E0-235D-4A09-84CD-9FE60D49A38F}" srcId="{9C171C95-22B1-42D9-8AA5-CC08AC71E4D2}" destId="{D0A86105-48C1-4436-9777-DF42E2A9874C}" srcOrd="0" destOrd="0" parTransId="{BD6BEFF8-433F-49DC-B377-91A1879A54F7}" sibTransId="{6AFF9196-3378-4CA3-BC50-45123F8C56F4}"/>
    <dgm:cxn modelId="{FB395D0E-73A7-4652-AECB-32CA63F0D5D5}" type="presOf" srcId="{77117234-FA16-4781-B379-B85C1ECC32FA}" destId="{AB846B5E-35FF-4C50-9B94-547852C06DF0}" srcOrd="0" destOrd="0" presId="urn:microsoft.com/office/officeart/2005/8/layout/hierarchy4"/>
    <dgm:cxn modelId="{66F9FA03-AB5A-40BC-B385-15BE2BE0987D}" type="presOf" srcId="{9C171C95-22B1-42D9-8AA5-CC08AC71E4D2}" destId="{270034B5-0AAF-4E3E-8100-D380A49170D4}" srcOrd="0" destOrd="0" presId="urn:microsoft.com/office/officeart/2005/8/layout/hierarchy4"/>
    <dgm:cxn modelId="{0E82D962-877B-4AD0-B227-15E0D4053BDE}" srcId="{77117234-FA16-4781-B379-B85C1ECC32FA}" destId="{9C171C95-22B1-42D9-8AA5-CC08AC71E4D2}" srcOrd="1" destOrd="0" parTransId="{9625640E-BF02-479F-9997-9E3ECCF7D97A}" sibTransId="{D45CAB00-4526-4EFF-9D34-6A08765174D7}"/>
    <dgm:cxn modelId="{A920EC09-EB22-4E17-91C3-3CCD0972A929}" srcId="{ECC96B50-28DC-44BD-8A9B-EF7713308741}" destId="{9A82DA68-D3D6-4F9A-BF1D-4521F33EC9D5}" srcOrd="0" destOrd="0" parTransId="{0F73BB49-40DF-407E-ABB6-2D726B4A1587}" sibTransId="{73F13D54-F02A-4360-961D-5ECB916DA73D}"/>
    <dgm:cxn modelId="{CACCDBF7-12F3-4FFA-A90A-7CE4E3F6671E}" type="presOf" srcId="{9FBADE2B-0A0F-4058-9A65-689A01745512}" destId="{5BFF9411-0984-41CF-B116-DF2295539420}" srcOrd="0" destOrd="0" presId="urn:microsoft.com/office/officeart/2005/8/layout/hierarchy4"/>
    <dgm:cxn modelId="{99A7F813-C198-415B-BBE9-7AEDC0E63D76}" srcId="{77117234-FA16-4781-B379-B85C1ECC32FA}" destId="{ECC96B50-28DC-44BD-8A9B-EF7713308741}" srcOrd="0" destOrd="0" parTransId="{6DC00BFF-5743-4368-A6F5-DB4D4C186B9D}" sibTransId="{8BAA4546-413C-45E9-BFDC-889E790FA6FE}"/>
    <dgm:cxn modelId="{C3A1E61A-B310-4ABE-8BD7-C3C86FAD0D47}" type="presParOf" srcId="{5BFF9411-0984-41CF-B116-DF2295539420}" destId="{FE01154F-03B6-4C97-8E60-080B0ABE5FD9}" srcOrd="0" destOrd="0" presId="urn:microsoft.com/office/officeart/2005/8/layout/hierarchy4"/>
    <dgm:cxn modelId="{F155080B-C8CE-4562-8587-7C4E7CF2ACF8}" type="presParOf" srcId="{FE01154F-03B6-4C97-8E60-080B0ABE5FD9}" destId="{AB846B5E-35FF-4C50-9B94-547852C06DF0}" srcOrd="0" destOrd="0" presId="urn:microsoft.com/office/officeart/2005/8/layout/hierarchy4"/>
    <dgm:cxn modelId="{51F63FD2-3773-4630-BAF7-F12FA0AF53B5}" type="presParOf" srcId="{FE01154F-03B6-4C97-8E60-080B0ABE5FD9}" destId="{364516EC-58A3-4246-A450-55C217DD883C}" srcOrd="1" destOrd="0" presId="urn:microsoft.com/office/officeart/2005/8/layout/hierarchy4"/>
    <dgm:cxn modelId="{4A7311C0-A99F-4565-B82D-51E2110DA483}" type="presParOf" srcId="{FE01154F-03B6-4C97-8E60-080B0ABE5FD9}" destId="{643DEF7C-80C1-4177-8775-59BD742A25A0}" srcOrd="2" destOrd="0" presId="urn:microsoft.com/office/officeart/2005/8/layout/hierarchy4"/>
    <dgm:cxn modelId="{37DB528B-0088-4D4D-9392-F6F6562D87C7}" type="presParOf" srcId="{643DEF7C-80C1-4177-8775-59BD742A25A0}" destId="{526A3915-066D-474B-8AAA-C10F3498CA79}" srcOrd="0" destOrd="0" presId="urn:microsoft.com/office/officeart/2005/8/layout/hierarchy4"/>
    <dgm:cxn modelId="{401BEC0A-DB32-409B-B706-EE5D4EEA9452}" type="presParOf" srcId="{526A3915-066D-474B-8AAA-C10F3498CA79}" destId="{98EFF925-94EB-4A81-AF8D-74B9D0FDE789}" srcOrd="0" destOrd="0" presId="urn:microsoft.com/office/officeart/2005/8/layout/hierarchy4"/>
    <dgm:cxn modelId="{FF3DDB29-EA49-4C08-A327-C5F1659F489C}" type="presParOf" srcId="{526A3915-066D-474B-8AAA-C10F3498CA79}" destId="{6E1B6BB7-B806-4392-A766-67A99968B7D0}" srcOrd="1" destOrd="0" presId="urn:microsoft.com/office/officeart/2005/8/layout/hierarchy4"/>
    <dgm:cxn modelId="{8DDFB6F8-7358-4105-8581-A8E921074831}" type="presParOf" srcId="{526A3915-066D-474B-8AAA-C10F3498CA79}" destId="{9F030109-92B1-4F6F-A172-0DF1421D0E74}" srcOrd="2" destOrd="0" presId="urn:microsoft.com/office/officeart/2005/8/layout/hierarchy4"/>
    <dgm:cxn modelId="{B27F1199-5667-485E-AFE8-56FC32688CE4}" type="presParOf" srcId="{9F030109-92B1-4F6F-A172-0DF1421D0E74}" destId="{6A94F4A4-F7E6-413F-A3DE-5A35421D445C}" srcOrd="0" destOrd="0" presId="urn:microsoft.com/office/officeart/2005/8/layout/hierarchy4"/>
    <dgm:cxn modelId="{104CBB8A-D68C-4BE1-A59E-0ACC379FB61E}" type="presParOf" srcId="{6A94F4A4-F7E6-413F-A3DE-5A35421D445C}" destId="{C77836B3-1517-48AE-BA76-BD6DEE12CDC8}" srcOrd="0" destOrd="0" presId="urn:microsoft.com/office/officeart/2005/8/layout/hierarchy4"/>
    <dgm:cxn modelId="{8B5CEF8C-0683-45E1-806F-9E624BC06F2E}" type="presParOf" srcId="{6A94F4A4-F7E6-413F-A3DE-5A35421D445C}" destId="{1F9DCB59-0A0C-40F1-8234-D37FBDE0B0C1}" srcOrd="1" destOrd="0" presId="urn:microsoft.com/office/officeart/2005/8/layout/hierarchy4"/>
    <dgm:cxn modelId="{8C250CC0-FD1B-4836-AE30-DB30B9B4D4C3}" type="presParOf" srcId="{643DEF7C-80C1-4177-8775-59BD742A25A0}" destId="{0A21EB89-2AD3-4F11-83CB-D5A2291662D8}" srcOrd="1" destOrd="0" presId="urn:microsoft.com/office/officeart/2005/8/layout/hierarchy4"/>
    <dgm:cxn modelId="{99AB0A10-78C7-485E-8EAD-F39A2DDCE884}" type="presParOf" srcId="{643DEF7C-80C1-4177-8775-59BD742A25A0}" destId="{335BDC63-DD2C-4D70-A2F5-1488DDE4BFC3}" srcOrd="2" destOrd="0" presId="urn:microsoft.com/office/officeart/2005/8/layout/hierarchy4"/>
    <dgm:cxn modelId="{EBD772B2-5F37-44C7-91B8-DAAB83F6440A}" type="presParOf" srcId="{335BDC63-DD2C-4D70-A2F5-1488DDE4BFC3}" destId="{270034B5-0AAF-4E3E-8100-D380A49170D4}" srcOrd="0" destOrd="0" presId="urn:microsoft.com/office/officeart/2005/8/layout/hierarchy4"/>
    <dgm:cxn modelId="{BC5A5822-9015-43F5-829C-8D2D3AAED404}" type="presParOf" srcId="{335BDC63-DD2C-4D70-A2F5-1488DDE4BFC3}" destId="{8DD8F29E-C1B1-41D6-963F-0FF2EA30EF4A}" srcOrd="1" destOrd="0" presId="urn:microsoft.com/office/officeart/2005/8/layout/hierarchy4"/>
    <dgm:cxn modelId="{55CFB6B8-AC87-47E3-895D-21AF3573CB05}" type="presParOf" srcId="{335BDC63-DD2C-4D70-A2F5-1488DDE4BFC3}" destId="{32FFC5B1-BE7F-473D-816F-53CEE90096A1}" srcOrd="2" destOrd="0" presId="urn:microsoft.com/office/officeart/2005/8/layout/hierarchy4"/>
    <dgm:cxn modelId="{628DCCB3-1A0A-4850-AEE5-B3FBE7B136F3}" type="presParOf" srcId="{32FFC5B1-BE7F-473D-816F-53CEE90096A1}" destId="{BF1CF50F-4A28-4F45-92F8-BD90DA80EC0F}" srcOrd="0" destOrd="0" presId="urn:microsoft.com/office/officeart/2005/8/layout/hierarchy4"/>
    <dgm:cxn modelId="{D03DEB5F-BD32-4425-9A7A-AA8F3419F558}" type="presParOf" srcId="{BF1CF50F-4A28-4F45-92F8-BD90DA80EC0F}" destId="{E63A7BB1-4C46-4894-9134-B0179FA8BEFF}" srcOrd="0" destOrd="0" presId="urn:microsoft.com/office/officeart/2005/8/layout/hierarchy4"/>
    <dgm:cxn modelId="{261E154B-BADA-41F0-9E59-8CA068E739A2}" type="presParOf" srcId="{BF1CF50F-4A28-4F45-92F8-BD90DA80EC0F}" destId="{F5DFD3B8-1886-4449-ABE6-3D6C0E807300}" srcOrd="1" destOrd="0" presId="urn:microsoft.com/office/officeart/2005/8/layout/hierarchy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A90277-66FE-46F8-99CD-9FFE329FF23D}">
      <dsp:nvSpPr>
        <dsp:cNvPr id="0" name=""/>
        <dsp:cNvSpPr/>
      </dsp:nvSpPr>
      <dsp:spPr>
        <a:xfrm rot="5400000">
          <a:off x="1551161" y="184219"/>
          <a:ext cx="835252" cy="2484622"/>
        </a:xfrm>
        <a:prstGeom prst="bentUpArrow">
          <a:avLst>
            <a:gd name="adj1" fmla="val 32840"/>
            <a:gd name="adj2" fmla="val 25000"/>
            <a:gd name="adj3" fmla="val 35780"/>
          </a:avLst>
        </a:prstGeom>
        <a:solidFill>
          <a:schemeClr val="accent5">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62491F0-CA27-4E14-ADF8-559F84B1D6E0}">
      <dsp:nvSpPr>
        <dsp:cNvPr id="0" name=""/>
        <dsp:cNvSpPr/>
      </dsp:nvSpPr>
      <dsp:spPr>
        <a:xfrm>
          <a:off x="195941" y="25183"/>
          <a:ext cx="3673931" cy="984206"/>
        </a:xfrm>
        <a:prstGeom prst="roundRect">
          <a:avLst>
            <a:gd name="adj" fmla="val 1667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it-IT" sz="1800" kern="1200" dirty="0" smtClean="0"/>
            <a:t>Legge delega 421/1992</a:t>
          </a:r>
          <a:endParaRPr lang="it-IT" sz="1800" kern="1200" dirty="0"/>
        </a:p>
      </dsp:txBody>
      <dsp:txXfrm>
        <a:off x="243995" y="73237"/>
        <a:ext cx="3577823" cy="888098"/>
      </dsp:txXfrm>
    </dsp:sp>
    <dsp:sp modelId="{2D2A2120-0ED9-4EE8-8309-8E327D4F5902}">
      <dsp:nvSpPr>
        <dsp:cNvPr id="0" name=""/>
        <dsp:cNvSpPr/>
      </dsp:nvSpPr>
      <dsp:spPr>
        <a:xfrm>
          <a:off x="1911233" y="119049"/>
          <a:ext cx="2672067" cy="795478"/>
        </a:xfrm>
        <a:prstGeom prst="rect">
          <a:avLst/>
        </a:prstGeom>
        <a:noFill/>
        <a:ln>
          <a:noFill/>
        </a:ln>
        <a:effectLst/>
      </dsp:spPr>
      <dsp:style>
        <a:lnRef idx="0">
          <a:scrgbClr r="0" g="0" b="0"/>
        </a:lnRef>
        <a:fillRef idx="0">
          <a:scrgbClr r="0" g="0" b="0"/>
        </a:fillRef>
        <a:effectRef idx="0">
          <a:scrgbClr r="0" g="0" b="0"/>
        </a:effectRef>
        <a:fontRef idx="minor"/>
      </dsp:style>
    </dsp:sp>
    <dsp:sp modelId="{AF64ADCA-6E4E-40CE-B0A5-515DCC5CBCBD}">
      <dsp:nvSpPr>
        <dsp:cNvPr id="0" name=""/>
        <dsp:cNvSpPr/>
      </dsp:nvSpPr>
      <dsp:spPr>
        <a:xfrm rot="5400000">
          <a:off x="3657093" y="1289808"/>
          <a:ext cx="835252" cy="2484622"/>
        </a:xfrm>
        <a:prstGeom prst="bentUpArrow">
          <a:avLst>
            <a:gd name="adj1" fmla="val 32840"/>
            <a:gd name="adj2" fmla="val 25000"/>
            <a:gd name="adj3" fmla="val 35780"/>
          </a:avLst>
        </a:prstGeom>
        <a:solidFill>
          <a:schemeClr val="accent5">
            <a:tint val="50000"/>
            <a:hueOff val="-3672177"/>
            <a:satOff val="-7688"/>
            <a:lumOff val="528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FDC970C-7C3E-42FF-8FC6-9E5246F0D6F6}">
      <dsp:nvSpPr>
        <dsp:cNvPr id="0" name=""/>
        <dsp:cNvSpPr/>
      </dsp:nvSpPr>
      <dsp:spPr>
        <a:xfrm>
          <a:off x="2301874" y="1130771"/>
          <a:ext cx="3673931" cy="984206"/>
        </a:xfrm>
        <a:prstGeom prst="roundRect">
          <a:avLst>
            <a:gd name="adj" fmla="val 16670"/>
          </a:avLst>
        </a:prstGeom>
        <a:solidFill>
          <a:schemeClr val="accent5">
            <a:hueOff val="-2451115"/>
            <a:satOff val="-3409"/>
            <a:lumOff val="-130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it-IT" sz="1800" kern="1200" dirty="0" smtClean="0"/>
            <a:t>D. lgs. 29/93</a:t>
          </a:r>
          <a:endParaRPr lang="it-IT" sz="1800" kern="1200" dirty="0"/>
        </a:p>
      </dsp:txBody>
      <dsp:txXfrm>
        <a:off x="2349928" y="1178825"/>
        <a:ext cx="3577823" cy="888098"/>
      </dsp:txXfrm>
    </dsp:sp>
    <dsp:sp modelId="{6C9C0BF4-8CE7-4092-B5A6-11569A2D5260}">
      <dsp:nvSpPr>
        <dsp:cNvPr id="0" name=""/>
        <dsp:cNvSpPr/>
      </dsp:nvSpPr>
      <dsp:spPr>
        <a:xfrm>
          <a:off x="4017165" y="1224638"/>
          <a:ext cx="2672067" cy="795478"/>
        </a:xfrm>
        <a:prstGeom prst="rect">
          <a:avLst/>
        </a:prstGeom>
        <a:noFill/>
        <a:ln>
          <a:noFill/>
        </a:ln>
        <a:effectLst/>
      </dsp:spPr>
      <dsp:style>
        <a:lnRef idx="0">
          <a:scrgbClr r="0" g="0" b="0"/>
        </a:lnRef>
        <a:fillRef idx="0">
          <a:scrgbClr r="0" g="0" b="0"/>
        </a:fillRef>
        <a:effectRef idx="0">
          <a:scrgbClr r="0" g="0" b="0"/>
        </a:effectRef>
        <a:fontRef idx="minor"/>
      </dsp:style>
    </dsp:sp>
    <dsp:sp modelId="{AC5E1ED1-EB95-44B6-968A-D5E187BC0BEE}">
      <dsp:nvSpPr>
        <dsp:cNvPr id="0" name=""/>
        <dsp:cNvSpPr/>
      </dsp:nvSpPr>
      <dsp:spPr>
        <a:xfrm rot="5400000">
          <a:off x="5763026" y="3162254"/>
          <a:ext cx="835252" cy="950905"/>
        </a:xfrm>
        <a:prstGeom prst="bentUpArrow">
          <a:avLst>
            <a:gd name="adj1" fmla="val 32840"/>
            <a:gd name="adj2" fmla="val 25000"/>
            <a:gd name="adj3" fmla="val 35780"/>
          </a:avLst>
        </a:prstGeom>
        <a:solidFill>
          <a:schemeClr val="accent5">
            <a:tint val="50000"/>
            <a:hueOff val="-7344354"/>
            <a:satOff val="-15375"/>
            <a:lumOff val="1056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80D1706-6670-4BC2-ABB3-DF0CE6B8FDFC}">
      <dsp:nvSpPr>
        <dsp:cNvPr id="0" name=""/>
        <dsp:cNvSpPr/>
      </dsp:nvSpPr>
      <dsp:spPr>
        <a:xfrm>
          <a:off x="4407806" y="2236360"/>
          <a:ext cx="3673931" cy="984206"/>
        </a:xfrm>
        <a:prstGeom prst="roundRect">
          <a:avLst>
            <a:gd name="adj" fmla="val 16670"/>
          </a:avLst>
        </a:prstGeom>
        <a:solidFill>
          <a:schemeClr val="accent5">
            <a:hueOff val="-4902230"/>
            <a:satOff val="-6819"/>
            <a:lumOff val="-261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it-IT" sz="1800" kern="1200" dirty="0" smtClean="0"/>
            <a:t>Contrattualizzazione/privatizzazione del rapporto di pubblico impiego</a:t>
          </a:r>
          <a:endParaRPr lang="it-IT" sz="1800" kern="1200" dirty="0"/>
        </a:p>
      </dsp:txBody>
      <dsp:txXfrm>
        <a:off x="4455860" y="2284414"/>
        <a:ext cx="3577823" cy="888098"/>
      </dsp:txXfrm>
    </dsp:sp>
    <dsp:sp modelId="{29A3EA20-94CA-438A-A7C9-0F7E59C70873}">
      <dsp:nvSpPr>
        <dsp:cNvPr id="0" name=""/>
        <dsp:cNvSpPr/>
      </dsp:nvSpPr>
      <dsp:spPr>
        <a:xfrm>
          <a:off x="6947809" y="2330226"/>
          <a:ext cx="1022644" cy="795478"/>
        </a:xfrm>
        <a:prstGeom prst="rect">
          <a:avLst/>
        </a:prstGeom>
        <a:noFill/>
        <a:ln>
          <a:noFill/>
        </a:ln>
        <a:effectLst/>
      </dsp:spPr>
      <dsp:style>
        <a:lnRef idx="0">
          <a:scrgbClr r="0" g="0" b="0"/>
        </a:lnRef>
        <a:fillRef idx="0">
          <a:scrgbClr r="0" g="0" b="0"/>
        </a:fillRef>
        <a:effectRef idx="0">
          <a:scrgbClr r="0" g="0" b="0"/>
        </a:effectRef>
        <a:fontRef idx="minor"/>
      </dsp:style>
    </dsp:sp>
    <dsp:sp modelId="{4921CC3D-8F8F-4F44-979C-93701E36B2A0}">
      <dsp:nvSpPr>
        <dsp:cNvPr id="0" name=""/>
        <dsp:cNvSpPr/>
      </dsp:nvSpPr>
      <dsp:spPr>
        <a:xfrm>
          <a:off x="6513738" y="3341948"/>
          <a:ext cx="3805919" cy="984206"/>
        </a:xfrm>
        <a:prstGeom prst="roundRect">
          <a:avLst>
            <a:gd name="adj" fmla="val 16670"/>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it-IT" sz="1800" kern="1200" dirty="0" smtClean="0"/>
            <a:t>TUPI 165/2001</a:t>
          </a:r>
          <a:endParaRPr lang="it-IT" sz="1800" kern="1200" dirty="0"/>
        </a:p>
      </dsp:txBody>
      <dsp:txXfrm>
        <a:off x="6561792" y="3390002"/>
        <a:ext cx="3709811" cy="88809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9DCC33-873B-4D00-8EAD-6927695E011A}">
      <dsp:nvSpPr>
        <dsp:cNvPr id="0" name=""/>
        <dsp:cNvSpPr/>
      </dsp:nvSpPr>
      <dsp:spPr>
        <a:xfrm>
          <a:off x="3343211" y="0"/>
          <a:ext cx="1566481" cy="870267"/>
        </a:xfrm>
        <a:prstGeom prst="roundRect">
          <a:avLst>
            <a:gd name="adj" fmla="val 10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it-IT" sz="2200" kern="1200" smtClean="0"/>
            <a:t>STATALE</a:t>
          </a:r>
          <a:endParaRPr lang="it-IT" sz="2200" kern="1200"/>
        </a:p>
      </dsp:txBody>
      <dsp:txXfrm>
        <a:off x="3368700" y="25489"/>
        <a:ext cx="1515503" cy="819289"/>
      </dsp:txXfrm>
    </dsp:sp>
    <dsp:sp modelId="{026D52CD-063A-4F88-A1C8-BFADD0648CEA}">
      <dsp:nvSpPr>
        <dsp:cNvPr id="0" name=""/>
        <dsp:cNvSpPr/>
      </dsp:nvSpPr>
      <dsp:spPr>
        <a:xfrm>
          <a:off x="5605907" y="0"/>
          <a:ext cx="1566481" cy="870267"/>
        </a:xfrm>
        <a:prstGeom prst="roundRect">
          <a:avLst>
            <a:gd name="adj" fmla="val 10000"/>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it-IT" sz="2200" kern="1200" smtClean="0"/>
            <a:t>REGIONALE</a:t>
          </a:r>
          <a:endParaRPr lang="it-IT" sz="2200" kern="1200"/>
        </a:p>
      </dsp:txBody>
      <dsp:txXfrm>
        <a:off x="5631396" y="25489"/>
        <a:ext cx="1515503" cy="819289"/>
      </dsp:txXfrm>
    </dsp:sp>
    <dsp:sp modelId="{32524534-0067-435D-9948-3D379C952BE3}">
      <dsp:nvSpPr>
        <dsp:cNvPr id="0" name=""/>
        <dsp:cNvSpPr/>
      </dsp:nvSpPr>
      <dsp:spPr>
        <a:xfrm>
          <a:off x="4931449" y="3698637"/>
          <a:ext cx="652700" cy="652700"/>
        </a:xfrm>
        <a:prstGeom prst="triangle">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C5CB254-DA31-4D73-BE77-7A5336844AB7}">
      <dsp:nvSpPr>
        <dsp:cNvPr id="0" name=""/>
        <dsp:cNvSpPr/>
      </dsp:nvSpPr>
      <dsp:spPr>
        <a:xfrm rot="21360000">
          <a:off x="3299099" y="3418947"/>
          <a:ext cx="3917400" cy="273931"/>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9BD05F2-4B6D-4D20-ADE2-780D41207522}">
      <dsp:nvSpPr>
        <dsp:cNvPr id="0" name=""/>
        <dsp:cNvSpPr/>
      </dsp:nvSpPr>
      <dsp:spPr>
        <a:xfrm rot="21360000">
          <a:off x="3305650" y="2925450"/>
          <a:ext cx="1554575" cy="536864"/>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it-IT" sz="1300" kern="1200" smtClean="0"/>
            <a:t>FERIE</a:t>
          </a:r>
          <a:endParaRPr lang="it-IT" sz="1300" kern="1200"/>
        </a:p>
      </dsp:txBody>
      <dsp:txXfrm>
        <a:off x="3331858" y="2951658"/>
        <a:ext cx="1502159" cy="484448"/>
      </dsp:txXfrm>
    </dsp:sp>
    <dsp:sp modelId="{E19C803A-7B08-4324-8ABB-CEB5E7285C14}">
      <dsp:nvSpPr>
        <dsp:cNvPr id="0" name=""/>
        <dsp:cNvSpPr/>
      </dsp:nvSpPr>
      <dsp:spPr>
        <a:xfrm rot="21360000">
          <a:off x="3262137" y="2351073"/>
          <a:ext cx="1554575" cy="536864"/>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it-IT" sz="1300" kern="1200" smtClean="0"/>
            <a:t>MANSIONI</a:t>
          </a:r>
          <a:endParaRPr lang="it-IT" sz="1300" kern="1200"/>
        </a:p>
      </dsp:txBody>
      <dsp:txXfrm>
        <a:off x="3288345" y="2377281"/>
        <a:ext cx="1502159" cy="484448"/>
      </dsp:txXfrm>
    </dsp:sp>
    <dsp:sp modelId="{11137D25-54A6-4B2C-BB60-8546B4B570DC}">
      <dsp:nvSpPr>
        <dsp:cNvPr id="0" name=""/>
        <dsp:cNvSpPr/>
      </dsp:nvSpPr>
      <dsp:spPr>
        <a:xfrm rot="21360000">
          <a:off x="3218624" y="1776696"/>
          <a:ext cx="1554575" cy="536864"/>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it-IT" sz="1300" kern="1200" smtClean="0"/>
            <a:t>MOBILITA’</a:t>
          </a:r>
          <a:endParaRPr lang="it-IT" sz="1300" kern="1200"/>
        </a:p>
      </dsp:txBody>
      <dsp:txXfrm>
        <a:off x="3244832" y="1802904"/>
        <a:ext cx="1502159" cy="484448"/>
      </dsp:txXfrm>
    </dsp:sp>
    <dsp:sp modelId="{69B32173-F276-4374-886A-271BD46CD0CF}">
      <dsp:nvSpPr>
        <dsp:cNvPr id="0" name=""/>
        <dsp:cNvSpPr/>
      </dsp:nvSpPr>
      <dsp:spPr>
        <a:xfrm rot="21360000">
          <a:off x="3175110" y="1202320"/>
          <a:ext cx="1554575" cy="536864"/>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it-IT" sz="1300" kern="1200" smtClean="0"/>
            <a:t>TRATTAMENTI RETRIBUTIVI</a:t>
          </a:r>
          <a:endParaRPr lang="it-IT" sz="1300" kern="1200"/>
        </a:p>
      </dsp:txBody>
      <dsp:txXfrm>
        <a:off x="3201318" y="1228528"/>
        <a:ext cx="1502159" cy="484448"/>
      </dsp:txXfrm>
    </dsp:sp>
    <dsp:sp modelId="{47616A6B-C0D3-4DD2-B3FE-D2A7A76D69EC}">
      <dsp:nvSpPr>
        <dsp:cNvPr id="0" name=""/>
        <dsp:cNvSpPr/>
      </dsp:nvSpPr>
      <dsp:spPr>
        <a:xfrm rot="21360000">
          <a:off x="5568346" y="2768801"/>
          <a:ext cx="1554575" cy="536864"/>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it-IT" sz="1300" kern="1200" smtClean="0"/>
            <a:t>DISCIPLINA CONCORSI</a:t>
          </a:r>
          <a:endParaRPr lang="it-IT" sz="1300" kern="1200"/>
        </a:p>
      </dsp:txBody>
      <dsp:txXfrm>
        <a:off x="5594554" y="2795009"/>
        <a:ext cx="1502159" cy="484448"/>
      </dsp:txXfrm>
    </dsp:sp>
    <dsp:sp modelId="{C12B09C9-F0BE-4F4A-8088-F7005A4AAFDF}">
      <dsp:nvSpPr>
        <dsp:cNvPr id="0" name=""/>
        <dsp:cNvSpPr/>
      </dsp:nvSpPr>
      <dsp:spPr>
        <a:xfrm rot="21360000">
          <a:off x="5524833" y="2194425"/>
          <a:ext cx="1554575" cy="536864"/>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it-IT" sz="1300" kern="1200" smtClean="0"/>
            <a:t>DEFINIZIONE RISORSE UMANE</a:t>
          </a:r>
          <a:endParaRPr lang="it-IT" sz="1300" kern="1200"/>
        </a:p>
      </dsp:txBody>
      <dsp:txXfrm>
        <a:off x="5551041" y="2220633"/>
        <a:ext cx="1502159" cy="48444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9EA10A-7F78-4983-9971-9DAF44ADB557}">
      <dsp:nvSpPr>
        <dsp:cNvPr id="0" name=""/>
        <dsp:cNvSpPr/>
      </dsp:nvSpPr>
      <dsp:spPr>
        <a:xfrm>
          <a:off x="252061" y="1517019"/>
          <a:ext cx="2634599" cy="1317299"/>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rtl="0">
            <a:lnSpc>
              <a:spcPct val="90000"/>
            </a:lnSpc>
            <a:spcBef>
              <a:spcPct val="0"/>
            </a:spcBef>
            <a:spcAft>
              <a:spcPct val="35000"/>
            </a:spcAft>
          </a:pPr>
          <a:r>
            <a:rPr lang="it-IT" sz="1700" kern="1200" dirty="0" smtClean="0"/>
            <a:t>Livelli di contrattazione</a:t>
          </a:r>
          <a:endParaRPr lang="it-IT" sz="1700" kern="1200" dirty="0"/>
        </a:p>
      </dsp:txBody>
      <dsp:txXfrm>
        <a:off x="290643" y="1555601"/>
        <a:ext cx="2557435" cy="1240135"/>
      </dsp:txXfrm>
    </dsp:sp>
    <dsp:sp modelId="{2116C774-B84D-478A-A9F8-51E87D502E76}">
      <dsp:nvSpPr>
        <dsp:cNvPr id="0" name=""/>
        <dsp:cNvSpPr/>
      </dsp:nvSpPr>
      <dsp:spPr>
        <a:xfrm rot="18289469">
          <a:off x="2490882" y="1390975"/>
          <a:ext cx="1845395" cy="54492"/>
        </a:xfrm>
        <a:custGeom>
          <a:avLst/>
          <a:gdLst/>
          <a:ahLst/>
          <a:cxnLst/>
          <a:rect l="0" t="0" r="0" b="0"/>
          <a:pathLst>
            <a:path>
              <a:moveTo>
                <a:pt x="0" y="27246"/>
              </a:moveTo>
              <a:lnTo>
                <a:pt x="1845395" y="27246"/>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it-IT" sz="600" kern="1200"/>
        </a:p>
      </dsp:txBody>
      <dsp:txXfrm>
        <a:off x="3367445" y="1372086"/>
        <a:ext cx="92269" cy="92269"/>
      </dsp:txXfrm>
    </dsp:sp>
    <dsp:sp modelId="{8E0F6505-2755-4C6A-85F3-63D5EAF90577}">
      <dsp:nvSpPr>
        <dsp:cNvPr id="0" name=""/>
        <dsp:cNvSpPr/>
      </dsp:nvSpPr>
      <dsp:spPr>
        <a:xfrm>
          <a:off x="3940500" y="2124"/>
          <a:ext cx="2634599" cy="1317299"/>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rtl="0">
            <a:lnSpc>
              <a:spcPct val="90000"/>
            </a:lnSpc>
            <a:spcBef>
              <a:spcPct val="0"/>
            </a:spcBef>
            <a:spcAft>
              <a:spcPct val="35000"/>
            </a:spcAft>
          </a:pPr>
          <a:r>
            <a:rPr lang="it-IT" sz="1700" kern="1200" smtClean="0"/>
            <a:t>Accordo Quadro</a:t>
          </a:r>
          <a:endParaRPr lang="it-IT" sz="1700" kern="1200"/>
        </a:p>
      </dsp:txBody>
      <dsp:txXfrm>
        <a:off x="3979082" y="40706"/>
        <a:ext cx="2557435" cy="1240135"/>
      </dsp:txXfrm>
    </dsp:sp>
    <dsp:sp modelId="{85D871E4-85CF-4AEF-84CE-8ED1C2D575ED}">
      <dsp:nvSpPr>
        <dsp:cNvPr id="0" name=""/>
        <dsp:cNvSpPr/>
      </dsp:nvSpPr>
      <dsp:spPr>
        <a:xfrm>
          <a:off x="6575099" y="633528"/>
          <a:ext cx="1053839" cy="54492"/>
        </a:xfrm>
        <a:custGeom>
          <a:avLst/>
          <a:gdLst/>
          <a:ahLst/>
          <a:cxnLst/>
          <a:rect l="0" t="0" r="0" b="0"/>
          <a:pathLst>
            <a:path>
              <a:moveTo>
                <a:pt x="0" y="27246"/>
              </a:moveTo>
              <a:lnTo>
                <a:pt x="1053839" y="27246"/>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7075673" y="634428"/>
        <a:ext cx="52691" cy="52691"/>
      </dsp:txXfrm>
    </dsp:sp>
    <dsp:sp modelId="{139F62BC-C63B-42EA-A323-F9C1D9B7BFD4}">
      <dsp:nvSpPr>
        <dsp:cNvPr id="0" name=""/>
        <dsp:cNvSpPr/>
      </dsp:nvSpPr>
      <dsp:spPr>
        <a:xfrm>
          <a:off x="7628939" y="2124"/>
          <a:ext cx="2634599" cy="13172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rtl="0">
            <a:lnSpc>
              <a:spcPct val="90000"/>
            </a:lnSpc>
            <a:spcBef>
              <a:spcPct val="0"/>
            </a:spcBef>
            <a:spcAft>
              <a:spcPct val="35000"/>
            </a:spcAft>
          </a:pPr>
          <a:r>
            <a:rPr lang="it-IT" sz="1700" kern="1200" dirty="0" smtClean="0"/>
            <a:t>Solo per individuare comparti o istituti comuni a più comparti</a:t>
          </a:r>
          <a:endParaRPr lang="it-IT" sz="1700" kern="1200" dirty="0"/>
        </a:p>
      </dsp:txBody>
      <dsp:txXfrm>
        <a:off x="7667521" y="40706"/>
        <a:ext cx="2557435" cy="1240135"/>
      </dsp:txXfrm>
    </dsp:sp>
    <dsp:sp modelId="{9A87916F-69A9-48D2-8E15-AEE47052A3BA}">
      <dsp:nvSpPr>
        <dsp:cNvPr id="0" name=""/>
        <dsp:cNvSpPr/>
      </dsp:nvSpPr>
      <dsp:spPr>
        <a:xfrm>
          <a:off x="2886660" y="2148422"/>
          <a:ext cx="1053839" cy="54492"/>
        </a:xfrm>
        <a:custGeom>
          <a:avLst/>
          <a:gdLst/>
          <a:ahLst/>
          <a:cxnLst/>
          <a:rect l="0" t="0" r="0" b="0"/>
          <a:pathLst>
            <a:path>
              <a:moveTo>
                <a:pt x="0" y="27246"/>
              </a:moveTo>
              <a:lnTo>
                <a:pt x="1053839" y="27246"/>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3387234" y="2149323"/>
        <a:ext cx="52691" cy="52691"/>
      </dsp:txXfrm>
    </dsp:sp>
    <dsp:sp modelId="{0F1EB301-F202-43DF-86B5-DCF59EDB39D0}">
      <dsp:nvSpPr>
        <dsp:cNvPr id="0" name=""/>
        <dsp:cNvSpPr/>
      </dsp:nvSpPr>
      <dsp:spPr>
        <a:xfrm>
          <a:off x="3940500" y="1517019"/>
          <a:ext cx="2634599" cy="1317299"/>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rtl="0">
            <a:lnSpc>
              <a:spcPct val="90000"/>
            </a:lnSpc>
            <a:spcBef>
              <a:spcPct val="0"/>
            </a:spcBef>
            <a:spcAft>
              <a:spcPct val="35000"/>
            </a:spcAft>
          </a:pPr>
          <a:r>
            <a:rPr lang="it-IT" sz="1700" kern="1200" dirty="0" smtClean="0"/>
            <a:t>Accordo di comparto</a:t>
          </a:r>
          <a:endParaRPr lang="it-IT" sz="1700" kern="1200" dirty="0"/>
        </a:p>
      </dsp:txBody>
      <dsp:txXfrm>
        <a:off x="3979082" y="1555601"/>
        <a:ext cx="2557435" cy="1240135"/>
      </dsp:txXfrm>
    </dsp:sp>
    <dsp:sp modelId="{96C49372-A3CF-427F-BD65-EA941755DB13}">
      <dsp:nvSpPr>
        <dsp:cNvPr id="0" name=""/>
        <dsp:cNvSpPr/>
      </dsp:nvSpPr>
      <dsp:spPr>
        <a:xfrm>
          <a:off x="6575099" y="2148422"/>
          <a:ext cx="1053839" cy="54492"/>
        </a:xfrm>
        <a:custGeom>
          <a:avLst/>
          <a:gdLst/>
          <a:ahLst/>
          <a:cxnLst/>
          <a:rect l="0" t="0" r="0" b="0"/>
          <a:pathLst>
            <a:path>
              <a:moveTo>
                <a:pt x="0" y="27246"/>
              </a:moveTo>
              <a:lnTo>
                <a:pt x="1053839" y="27246"/>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7075673" y="2149323"/>
        <a:ext cx="52691" cy="52691"/>
      </dsp:txXfrm>
    </dsp:sp>
    <dsp:sp modelId="{A98B61AF-437A-4B5C-8B47-56B9E801CFD1}">
      <dsp:nvSpPr>
        <dsp:cNvPr id="0" name=""/>
        <dsp:cNvSpPr/>
      </dsp:nvSpPr>
      <dsp:spPr>
        <a:xfrm>
          <a:off x="7628939" y="1517019"/>
          <a:ext cx="2634599" cy="13172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rtl="0">
            <a:lnSpc>
              <a:spcPct val="90000"/>
            </a:lnSpc>
            <a:spcBef>
              <a:spcPct val="0"/>
            </a:spcBef>
            <a:spcAft>
              <a:spcPct val="35000"/>
            </a:spcAft>
          </a:pPr>
          <a:r>
            <a:rPr lang="it-IT" sz="1700" kern="1200" dirty="0" smtClean="0"/>
            <a:t>Disciplina istituti fondamentali e definisce materie, soggetti </a:t>
          </a:r>
          <a:r>
            <a:rPr lang="it-IT" sz="1700" kern="1200" dirty="0" smtClean="0"/>
            <a:t>e procedure negoziali decentrate</a:t>
          </a:r>
          <a:endParaRPr lang="it-IT" sz="1700" kern="1200" dirty="0"/>
        </a:p>
      </dsp:txBody>
      <dsp:txXfrm>
        <a:off x="7667521" y="1555601"/>
        <a:ext cx="2557435" cy="1240135"/>
      </dsp:txXfrm>
    </dsp:sp>
    <dsp:sp modelId="{69337571-1768-475C-AB16-D9E0AFC4ED36}">
      <dsp:nvSpPr>
        <dsp:cNvPr id="0" name=""/>
        <dsp:cNvSpPr/>
      </dsp:nvSpPr>
      <dsp:spPr>
        <a:xfrm rot="3310531">
          <a:off x="2490882" y="2905870"/>
          <a:ext cx="1845395" cy="54492"/>
        </a:xfrm>
        <a:custGeom>
          <a:avLst/>
          <a:gdLst/>
          <a:ahLst/>
          <a:cxnLst/>
          <a:rect l="0" t="0" r="0" b="0"/>
          <a:pathLst>
            <a:path>
              <a:moveTo>
                <a:pt x="0" y="27246"/>
              </a:moveTo>
              <a:lnTo>
                <a:pt x="1845395" y="27246"/>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it-IT" sz="600" kern="1200"/>
        </a:p>
      </dsp:txBody>
      <dsp:txXfrm>
        <a:off x="3367445" y="2886981"/>
        <a:ext cx="92269" cy="92269"/>
      </dsp:txXfrm>
    </dsp:sp>
    <dsp:sp modelId="{50505069-D611-4D6D-8E4F-40E6EB5AFF78}">
      <dsp:nvSpPr>
        <dsp:cNvPr id="0" name=""/>
        <dsp:cNvSpPr/>
      </dsp:nvSpPr>
      <dsp:spPr>
        <a:xfrm>
          <a:off x="3940500" y="3031913"/>
          <a:ext cx="2634599" cy="1317299"/>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rtl="0">
            <a:lnSpc>
              <a:spcPct val="90000"/>
            </a:lnSpc>
            <a:spcBef>
              <a:spcPct val="0"/>
            </a:spcBef>
            <a:spcAft>
              <a:spcPct val="35000"/>
            </a:spcAft>
          </a:pPr>
          <a:r>
            <a:rPr lang="it-IT" sz="1700" kern="1200" dirty="0" smtClean="0"/>
            <a:t>Contratto decentrato</a:t>
          </a:r>
          <a:endParaRPr lang="it-IT" sz="1700" kern="1200" dirty="0"/>
        </a:p>
      </dsp:txBody>
      <dsp:txXfrm>
        <a:off x="3979082" y="3070495"/>
        <a:ext cx="2557435" cy="1240135"/>
      </dsp:txXfrm>
    </dsp:sp>
    <dsp:sp modelId="{4F72793D-034F-4D1C-A35F-DE6D94CED01E}">
      <dsp:nvSpPr>
        <dsp:cNvPr id="0" name=""/>
        <dsp:cNvSpPr/>
      </dsp:nvSpPr>
      <dsp:spPr>
        <a:xfrm>
          <a:off x="6575099" y="3663317"/>
          <a:ext cx="1053839" cy="54492"/>
        </a:xfrm>
        <a:custGeom>
          <a:avLst/>
          <a:gdLst/>
          <a:ahLst/>
          <a:cxnLst/>
          <a:rect l="0" t="0" r="0" b="0"/>
          <a:pathLst>
            <a:path>
              <a:moveTo>
                <a:pt x="0" y="27246"/>
              </a:moveTo>
              <a:lnTo>
                <a:pt x="1053839" y="27246"/>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7075673" y="3664217"/>
        <a:ext cx="52691" cy="52691"/>
      </dsp:txXfrm>
    </dsp:sp>
    <dsp:sp modelId="{E77B2EC1-C9A0-435A-B0D4-041126C52535}">
      <dsp:nvSpPr>
        <dsp:cNvPr id="0" name=""/>
        <dsp:cNvSpPr/>
      </dsp:nvSpPr>
      <dsp:spPr>
        <a:xfrm>
          <a:off x="7628939" y="3031913"/>
          <a:ext cx="2634599" cy="13172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rtl="0">
            <a:lnSpc>
              <a:spcPct val="90000"/>
            </a:lnSpc>
            <a:spcBef>
              <a:spcPct val="0"/>
            </a:spcBef>
            <a:spcAft>
              <a:spcPct val="35000"/>
            </a:spcAft>
          </a:pPr>
          <a:r>
            <a:rPr lang="it-IT" sz="1700" kern="1200" dirty="0" smtClean="0"/>
            <a:t>Trattamento economico </a:t>
          </a:r>
          <a:r>
            <a:rPr lang="it-IT" sz="1700" kern="1200" dirty="0" smtClean="0"/>
            <a:t>accessorio ed altre materie delegate</a:t>
          </a:r>
          <a:endParaRPr lang="it-IT" sz="1700" kern="1200" dirty="0"/>
        </a:p>
      </dsp:txBody>
      <dsp:txXfrm>
        <a:off x="7667521" y="3070495"/>
        <a:ext cx="2557435" cy="1240135"/>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D3728D-AEBF-434B-9EA8-D895854AF224}">
      <dsp:nvSpPr>
        <dsp:cNvPr id="0" name=""/>
        <dsp:cNvSpPr/>
      </dsp:nvSpPr>
      <dsp:spPr>
        <a:xfrm>
          <a:off x="0" y="0"/>
          <a:ext cx="10515600" cy="1305401"/>
        </a:xfrm>
        <a:prstGeom prst="rect">
          <a:avLst/>
        </a:prstGeom>
        <a:solidFill>
          <a:schemeClr val="accent4">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28600" tIns="228600" rIns="228600" bIns="228600" numCol="1" spcCol="1270" anchor="ctr" anchorCtr="0">
          <a:noAutofit/>
        </a:bodyPr>
        <a:lstStyle/>
        <a:p>
          <a:pPr lvl="0" algn="ctr" defTabSz="2667000" rtl="0">
            <a:lnSpc>
              <a:spcPct val="90000"/>
            </a:lnSpc>
            <a:spcBef>
              <a:spcPct val="0"/>
            </a:spcBef>
            <a:spcAft>
              <a:spcPct val="35000"/>
            </a:spcAft>
          </a:pPr>
          <a:r>
            <a:rPr lang="it-IT" sz="6000" kern="1200" smtClean="0"/>
            <a:t>Art. 39 Cost.</a:t>
          </a:r>
          <a:endParaRPr lang="it-IT" sz="6000" kern="1200"/>
        </a:p>
      </dsp:txBody>
      <dsp:txXfrm>
        <a:off x="0" y="0"/>
        <a:ext cx="10515600" cy="1305401"/>
      </dsp:txXfrm>
    </dsp:sp>
    <dsp:sp modelId="{EBA1F963-2F2A-4206-A070-BD32B5C2275D}">
      <dsp:nvSpPr>
        <dsp:cNvPr id="0" name=""/>
        <dsp:cNvSpPr/>
      </dsp:nvSpPr>
      <dsp:spPr>
        <a:xfrm>
          <a:off x="0" y="1305401"/>
          <a:ext cx="2628899" cy="2741342"/>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it-IT" sz="1700" kern="1200" dirty="0" smtClean="0"/>
            <a:t>L'organizzazione sindacale è libera [Cost. 18].</a:t>
          </a:r>
          <a:endParaRPr lang="it-IT" sz="1700" kern="1200" dirty="0"/>
        </a:p>
      </dsp:txBody>
      <dsp:txXfrm>
        <a:off x="0" y="1305401"/>
        <a:ext cx="2628899" cy="2741342"/>
      </dsp:txXfrm>
    </dsp:sp>
    <dsp:sp modelId="{460A5271-14A8-4FE3-89F0-4F838F2E6E2F}">
      <dsp:nvSpPr>
        <dsp:cNvPr id="0" name=""/>
        <dsp:cNvSpPr/>
      </dsp:nvSpPr>
      <dsp:spPr>
        <a:xfrm>
          <a:off x="2628900" y="1305401"/>
          <a:ext cx="2628899" cy="2741342"/>
        </a:xfrm>
        <a:prstGeom prst="rect">
          <a:avLst/>
        </a:prstGeom>
        <a:solidFill>
          <a:schemeClr val="accent4">
            <a:hueOff val="3465231"/>
            <a:satOff val="-15989"/>
            <a:lumOff val="58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it-IT" sz="1700" kern="1200" dirty="0" smtClean="0"/>
            <a:t>Ai sindacati non può essere imposto altro obbligo se non la loro registrazione presso uffici locali o centrali, secondo le norme di legge.</a:t>
          </a:r>
          <a:endParaRPr lang="it-IT" sz="1700" kern="1200" dirty="0"/>
        </a:p>
      </dsp:txBody>
      <dsp:txXfrm>
        <a:off x="2628900" y="1305401"/>
        <a:ext cx="2628899" cy="2741342"/>
      </dsp:txXfrm>
    </dsp:sp>
    <dsp:sp modelId="{F3D0B5F0-622E-4FD8-881D-9C2347AA2FEB}">
      <dsp:nvSpPr>
        <dsp:cNvPr id="0" name=""/>
        <dsp:cNvSpPr/>
      </dsp:nvSpPr>
      <dsp:spPr>
        <a:xfrm>
          <a:off x="5257800" y="1305401"/>
          <a:ext cx="2628899" cy="2741342"/>
        </a:xfrm>
        <a:prstGeom prst="rect">
          <a:avLst/>
        </a:prstGeom>
        <a:solidFill>
          <a:schemeClr val="accent4">
            <a:hueOff val="6930461"/>
            <a:satOff val="-31979"/>
            <a:lumOff val="1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it-IT" sz="1700" kern="1200" dirty="0" smtClean="0"/>
            <a:t>E' condizione per la registrazione che gli statuti dei sindacati sanciscano un ordinamento interno a base democratica.</a:t>
          </a:r>
          <a:endParaRPr lang="it-IT" sz="1700" kern="1200" dirty="0"/>
        </a:p>
      </dsp:txBody>
      <dsp:txXfrm>
        <a:off x="5257800" y="1305401"/>
        <a:ext cx="2628899" cy="2741342"/>
      </dsp:txXfrm>
    </dsp:sp>
    <dsp:sp modelId="{76A81424-2EAD-4870-9C50-C562DDB20246}">
      <dsp:nvSpPr>
        <dsp:cNvPr id="0" name=""/>
        <dsp:cNvSpPr/>
      </dsp:nvSpPr>
      <dsp:spPr>
        <a:xfrm>
          <a:off x="7886700" y="1305401"/>
          <a:ext cx="2628899" cy="2741342"/>
        </a:xfrm>
        <a:prstGeom prst="rect">
          <a:avLst/>
        </a:prstGeom>
        <a:solidFill>
          <a:schemeClr val="accent4">
            <a:hueOff val="10395692"/>
            <a:satOff val="-4796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it-IT" sz="1700" kern="1200" dirty="0" smtClean="0"/>
            <a:t>I sindacati registrati hanno personalità giuridica. Possono, rappresentati unitariamente in proporzione dei loro iscritti, stipulare contratti collettivi di lavoro con efficacia obbligatoria per tutti gli appartenenti alle categorie alle quali il contratto si riferisce.</a:t>
          </a:r>
          <a:endParaRPr lang="it-IT" sz="1700" kern="1200" dirty="0"/>
        </a:p>
      </dsp:txBody>
      <dsp:txXfrm>
        <a:off x="7886700" y="1305401"/>
        <a:ext cx="2628899" cy="2741342"/>
      </dsp:txXfrm>
    </dsp:sp>
    <dsp:sp modelId="{55D9AC3B-9588-4559-B964-FDD6D79A459F}">
      <dsp:nvSpPr>
        <dsp:cNvPr id="0" name=""/>
        <dsp:cNvSpPr/>
      </dsp:nvSpPr>
      <dsp:spPr>
        <a:xfrm>
          <a:off x="0" y="4046744"/>
          <a:ext cx="10515600" cy="304593"/>
        </a:xfrm>
        <a:prstGeom prst="rect">
          <a:avLst/>
        </a:prstGeom>
        <a:solidFill>
          <a:schemeClr val="accent4">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DD10F2-CFA4-43A5-8E64-8257CAF4C7B3}">
      <dsp:nvSpPr>
        <dsp:cNvPr id="0" name=""/>
        <dsp:cNvSpPr/>
      </dsp:nvSpPr>
      <dsp:spPr>
        <a:xfrm>
          <a:off x="1774" y="1484086"/>
          <a:ext cx="2766329" cy="1383164"/>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1333500" rtl="0">
            <a:lnSpc>
              <a:spcPct val="90000"/>
            </a:lnSpc>
            <a:spcBef>
              <a:spcPct val="0"/>
            </a:spcBef>
            <a:spcAft>
              <a:spcPct val="35000"/>
            </a:spcAft>
          </a:pPr>
          <a:r>
            <a:rPr lang="it-IT" sz="3000" kern="1200" smtClean="0"/>
            <a:t>ARAN</a:t>
          </a:r>
          <a:endParaRPr lang="it-IT" sz="3000" kern="1200"/>
        </a:p>
      </dsp:txBody>
      <dsp:txXfrm>
        <a:off x="42285" y="1524597"/>
        <a:ext cx="2685307" cy="1302142"/>
      </dsp:txXfrm>
    </dsp:sp>
    <dsp:sp modelId="{AD99C4BB-D8B0-46C1-AE92-481A2D05746E}">
      <dsp:nvSpPr>
        <dsp:cNvPr id="0" name=""/>
        <dsp:cNvSpPr/>
      </dsp:nvSpPr>
      <dsp:spPr>
        <a:xfrm rot="19457599">
          <a:off x="2640020" y="1749400"/>
          <a:ext cx="1362697" cy="57216"/>
        </a:xfrm>
        <a:custGeom>
          <a:avLst/>
          <a:gdLst/>
          <a:ahLst/>
          <a:cxnLst/>
          <a:rect l="0" t="0" r="0" b="0"/>
          <a:pathLst>
            <a:path>
              <a:moveTo>
                <a:pt x="0" y="28608"/>
              </a:moveTo>
              <a:lnTo>
                <a:pt x="1362697" y="28608"/>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3287302" y="1743941"/>
        <a:ext cx="68134" cy="68134"/>
      </dsp:txXfrm>
    </dsp:sp>
    <dsp:sp modelId="{21571269-BB57-4B21-A61B-454694F3C8C5}">
      <dsp:nvSpPr>
        <dsp:cNvPr id="0" name=""/>
        <dsp:cNvSpPr/>
      </dsp:nvSpPr>
      <dsp:spPr>
        <a:xfrm>
          <a:off x="3874635" y="688767"/>
          <a:ext cx="2766329" cy="1383164"/>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1333500" rtl="0">
            <a:lnSpc>
              <a:spcPct val="90000"/>
            </a:lnSpc>
            <a:spcBef>
              <a:spcPct val="0"/>
            </a:spcBef>
            <a:spcAft>
              <a:spcPct val="35000"/>
            </a:spcAft>
          </a:pPr>
          <a:r>
            <a:rPr lang="it-IT" sz="3000" kern="1200" dirty="0" smtClean="0"/>
            <a:t>Negoziazione di comparto</a:t>
          </a:r>
          <a:endParaRPr lang="it-IT" sz="3000" kern="1200" dirty="0"/>
        </a:p>
      </dsp:txBody>
      <dsp:txXfrm>
        <a:off x="3915146" y="729278"/>
        <a:ext cx="2685307" cy="1302142"/>
      </dsp:txXfrm>
    </dsp:sp>
    <dsp:sp modelId="{6BA2D81D-38D5-4DE2-A78F-12AEA1385822}">
      <dsp:nvSpPr>
        <dsp:cNvPr id="0" name=""/>
        <dsp:cNvSpPr/>
      </dsp:nvSpPr>
      <dsp:spPr>
        <a:xfrm>
          <a:off x="6640964" y="1351740"/>
          <a:ext cx="1106531" cy="57216"/>
        </a:xfrm>
        <a:custGeom>
          <a:avLst/>
          <a:gdLst/>
          <a:ahLst/>
          <a:cxnLst/>
          <a:rect l="0" t="0" r="0" b="0"/>
          <a:pathLst>
            <a:path>
              <a:moveTo>
                <a:pt x="0" y="28608"/>
              </a:moveTo>
              <a:lnTo>
                <a:pt x="1106531" y="28608"/>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7166567" y="1352686"/>
        <a:ext cx="55326" cy="55326"/>
      </dsp:txXfrm>
    </dsp:sp>
    <dsp:sp modelId="{D4111937-E68B-4AA3-ACDA-E67922CF0137}">
      <dsp:nvSpPr>
        <dsp:cNvPr id="0" name=""/>
        <dsp:cNvSpPr/>
      </dsp:nvSpPr>
      <dsp:spPr>
        <a:xfrm>
          <a:off x="7747496" y="688767"/>
          <a:ext cx="2766329" cy="1383164"/>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1333500" rtl="0">
            <a:lnSpc>
              <a:spcPct val="90000"/>
            </a:lnSpc>
            <a:spcBef>
              <a:spcPct val="0"/>
            </a:spcBef>
            <a:spcAft>
              <a:spcPct val="35000"/>
            </a:spcAft>
          </a:pPr>
          <a:r>
            <a:rPr lang="it-IT" sz="3000" kern="1200" dirty="0" smtClean="0"/>
            <a:t>Rappresentanza legale di tutte le PA</a:t>
          </a:r>
          <a:endParaRPr lang="it-IT" sz="3000" kern="1200" dirty="0"/>
        </a:p>
      </dsp:txBody>
      <dsp:txXfrm>
        <a:off x="7788007" y="729278"/>
        <a:ext cx="2685307" cy="1302142"/>
      </dsp:txXfrm>
    </dsp:sp>
    <dsp:sp modelId="{9B2E6406-88FE-434B-9B2A-B0D5A0BA9B13}">
      <dsp:nvSpPr>
        <dsp:cNvPr id="0" name=""/>
        <dsp:cNvSpPr/>
      </dsp:nvSpPr>
      <dsp:spPr>
        <a:xfrm rot="2142401">
          <a:off x="2640020" y="2544720"/>
          <a:ext cx="1362697" cy="57216"/>
        </a:xfrm>
        <a:custGeom>
          <a:avLst/>
          <a:gdLst/>
          <a:ahLst/>
          <a:cxnLst/>
          <a:rect l="0" t="0" r="0" b="0"/>
          <a:pathLst>
            <a:path>
              <a:moveTo>
                <a:pt x="0" y="28608"/>
              </a:moveTo>
              <a:lnTo>
                <a:pt x="1362697" y="28608"/>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3287302" y="2539261"/>
        <a:ext cx="68134" cy="68134"/>
      </dsp:txXfrm>
    </dsp:sp>
    <dsp:sp modelId="{C0F543E0-02EE-4227-9305-D7F7CAED8832}">
      <dsp:nvSpPr>
        <dsp:cNvPr id="0" name=""/>
        <dsp:cNvSpPr/>
      </dsp:nvSpPr>
      <dsp:spPr>
        <a:xfrm>
          <a:off x="3874635" y="2279406"/>
          <a:ext cx="2766329" cy="1383164"/>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1333500" rtl="0">
            <a:lnSpc>
              <a:spcPct val="90000"/>
            </a:lnSpc>
            <a:spcBef>
              <a:spcPct val="0"/>
            </a:spcBef>
            <a:spcAft>
              <a:spcPct val="35000"/>
            </a:spcAft>
          </a:pPr>
          <a:r>
            <a:rPr lang="it-IT" sz="3000" kern="1200" dirty="0" smtClean="0"/>
            <a:t>Contrattazione integrativa</a:t>
          </a:r>
          <a:endParaRPr lang="it-IT" sz="3000" kern="1200" dirty="0"/>
        </a:p>
      </dsp:txBody>
      <dsp:txXfrm>
        <a:off x="3915146" y="2319917"/>
        <a:ext cx="2685307" cy="1302142"/>
      </dsp:txXfrm>
    </dsp:sp>
    <dsp:sp modelId="{5155364F-36C6-4B72-A18A-10532CE44960}">
      <dsp:nvSpPr>
        <dsp:cNvPr id="0" name=""/>
        <dsp:cNvSpPr/>
      </dsp:nvSpPr>
      <dsp:spPr>
        <a:xfrm>
          <a:off x="6640964" y="2942380"/>
          <a:ext cx="1106531" cy="57216"/>
        </a:xfrm>
        <a:custGeom>
          <a:avLst/>
          <a:gdLst/>
          <a:ahLst/>
          <a:cxnLst/>
          <a:rect l="0" t="0" r="0" b="0"/>
          <a:pathLst>
            <a:path>
              <a:moveTo>
                <a:pt x="0" y="28608"/>
              </a:moveTo>
              <a:lnTo>
                <a:pt x="1106531" y="28608"/>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7166567" y="2943325"/>
        <a:ext cx="55326" cy="55326"/>
      </dsp:txXfrm>
    </dsp:sp>
    <dsp:sp modelId="{B60C0155-9FBA-47F1-96AE-A25CCB170813}">
      <dsp:nvSpPr>
        <dsp:cNvPr id="0" name=""/>
        <dsp:cNvSpPr/>
      </dsp:nvSpPr>
      <dsp:spPr>
        <a:xfrm>
          <a:off x="7747496" y="2279406"/>
          <a:ext cx="2766329" cy="1383164"/>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1333500" rtl="0">
            <a:lnSpc>
              <a:spcPct val="90000"/>
            </a:lnSpc>
            <a:spcBef>
              <a:spcPct val="0"/>
            </a:spcBef>
            <a:spcAft>
              <a:spcPct val="35000"/>
            </a:spcAft>
          </a:pPr>
          <a:r>
            <a:rPr lang="it-IT" sz="3000" kern="1200" dirty="0" smtClean="0"/>
            <a:t>Può prestare assistenza</a:t>
          </a:r>
          <a:endParaRPr lang="it-IT" sz="3000" kern="1200" dirty="0"/>
        </a:p>
      </dsp:txBody>
      <dsp:txXfrm>
        <a:off x="7788007" y="2319917"/>
        <a:ext cx="2685307" cy="1302142"/>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3FFCE2-268D-4EB7-98EF-166D7374BB1C}">
      <dsp:nvSpPr>
        <dsp:cNvPr id="0" name=""/>
        <dsp:cNvSpPr/>
      </dsp:nvSpPr>
      <dsp:spPr>
        <a:xfrm>
          <a:off x="136574" y="1889742"/>
          <a:ext cx="2042335" cy="6730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933450" rtl="0">
            <a:lnSpc>
              <a:spcPct val="90000"/>
            </a:lnSpc>
            <a:spcBef>
              <a:spcPct val="0"/>
            </a:spcBef>
            <a:spcAft>
              <a:spcPct val="35000"/>
            </a:spcAft>
          </a:pPr>
          <a:r>
            <a:rPr lang="it-IT" sz="2100" kern="1200" smtClean="0"/>
            <a:t>5%</a:t>
          </a:r>
          <a:endParaRPr lang="it-IT" sz="2100" kern="1200"/>
        </a:p>
      </dsp:txBody>
      <dsp:txXfrm>
        <a:off x="136574" y="1889742"/>
        <a:ext cx="2042335" cy="673042"/>
      </dsp:txXfrm>
    </dsp:sp>
    <dsp:sp modelId="{65653C98-11AA-4BFD-B8EC-250B736DD430}">
      <dsp:nvSpPr>
        <dsp:cNvPr id="0" name=""/>
        <dsp:cNvSpPr/>
      </dsp:nvSpPr>
      <dsp:spPr>
        <a:xfrm>
          <a:off x="134253" y="1685044"/>
          <a:ext cx="162458" cy="162458"/>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52CCE9B-1AA8-4638-8BE3-98EB02487E32}">
      <dsp:nvSpPr>
        <dsp:cNvPr id="0" name=""/>
        <dsp:cNvSpPr/>
      </dsp:nvSpPr>
      <dsp:spPr>
        <a:xfrm>
          <a:off x="247974" y="1457602"/>
          <a:ext cx="162458" cy="162458"/>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1E71AF8-CA92-485A-9CD3-3FA7929076E0}">
      <dsp:nvSpPr>
        <dsp:cNvPr id="0" name=""/>
        <dsp:cNvSpPr/>
      </dsp:nvSpPr>
      <dsp:spPr>
        <a:xfrm>
          <a:off x="520904" y="1503090"/>
          <a:ext cx="255291" cy="255291"/>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F5CAF8E-3A15-4725-9B79-8C5561EB2B6D}">
      <dsp:nvSpPr>
        <dsp:cNvPr id="0" name=""/>
        <dsp:cNvSpPr/>
      </dsp:nvSpPr>
      <dsp:spPr>
        <a:xfrm>
          <a:off x="748346" y="1252904"/>
          <a:ext cx="162458" cy="162458"/>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E5C5D71-40A1-4DB1-91F8-A7CD506F101D}">
      <dsp:nvSpPr>
        <dsp:cNvPr id="0" name=""/>
        <dsp:cNvSpPr/>
      </dsp:nvSpPr>
      <dsp:spPr>
        <a:xfrm>
          <a:off x="1044020" y="1161928"/>
          <a:ext cx="162458" cy="162458"/>
        </a:xfrm>
        <a:prstGeom prst="ellipse">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76636D3-F89F-40AA-9254-B19DB271A430}">
      <dsp:nvSpPr>
        <dsp:cNvPr id="0" name=""/>
        <dsp:cNvSpPr/>
      </dsp:nvSpPr>
      <dsp:spPr>
        <a:xfrm>
          <a:off x="1407927" y="1321137"/>
          <a:ext cx="162458" cy="162458"/>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660DAA7-9EC8-46A0-B9F8-38F8DB8723E9}">
      <dsp:nvSpPr>
        <dsp:cNvPr id="0" name=""/>
        <dsp:cNvSpPr/>
      </dsp:nvSpPr>
      <dsp:spPr>
        <a:xfrm>
          <a:off x="1635369" y="1434858"/>
          <a:ext cx="255291" cy="255291"/>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9055ADD-4BEF-4E01-9720-56A689E75BBD}">
      <dsp:nvSpPr>
        <dsp:cNvPr id="0" name=""/>
        <dsp:cNvSpPr/>
      </dsp:nvSpPr>
      <dsp:spPr>
        <a:xfrm>
          <a:off x="1953788" y="1685044"/>
          <a:ext cx="162458" cy="162458"/>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FA71065-BBF6-4BFD-BE7C-C23E8EE4C489}">
      <dsp:nvSpPr>
        <dsp:cNvPr id="0" name=""/>
        <dsp:cNvSpPr/>
      </dsp:nvSpPr>
      <dsp:spPr>
        <a:xfrm>
          <a:off x="2090253" y="1935230"/>
          <a:ext cx="162458" cy="162458"/>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18A21BE-AA5E-41B4-9991-532F9D08C9DD}">
      <dsp:nvSpPr>
        <dsp:cNvPr id="0" name=""/>
        <dsp:cNvSpPr/>
      </dsp:nvSpPr>
      <dsp:spPr>
        <a:xfrm>
          <a:off x="907555" y="1457602"/>
          <a:ext cx="417750" cy="417750"/>
        </a:xfrm>
        <a:prstGeom prst="ellipse">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111CCC7-FF63-4D8A-8508-5F662D489461}">
      <dsp:nvSpPr>
        <dsp:cNvPr id="0" name=""/>
        <dsp:cNvSpPr/>
      </dsp:nvSpPr>
      <dsp:spPr>
        <a:xfrm>
          <a:off x="20532" y="2321881"/>
          <a:ext cx="162458" cy="162458"/>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4ECDE98-A2AA-496E-A003-7D88AC94CB59}">
      <dsp:nvSpPr>
        <dsp:cNvPr id="0" name=""/>
        <dsp:cNvSpPr/>
      </dsp:nvSpPr>
      <dsp:spPr>
        <a:xfrm>
          <a:off x="156997" y="2526579"/>
          <a:ext cx="255291" cy="255291"/>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4987576-9456-414A-A3A2-F8360C019C0D}">
      <dsp:nvSpPr>
        <dsp:cNvPr id="0" name=""/>
        <dsp:cNvSpPr/>
      </dsp:nvSpPr>
      <dsp:spPr>
        <a:xfrm>
          <a:off x="498160" y="2708532"/>
          <a:ext cx="371333" cy="371333"/>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3FDC111-648F-4264-A345-54513BDFD75C}">
      <dsp:nvSpPr>
        <dsp:cNvPr id="0" name=""/>
        <dsp:cNvSpPr/>
      </dsp:nvSpPr>
      <dsp:spPr>
        <a:xfrm>
          <a:off x="975788" y="3004207"/>
          <a:ext cx="162458" cy="162458"/>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E0A6C70-1AD9-4312-A9D9-326FB6E1165A}">
      <dsp:nvSpPr>
        <dsp:cNvPr id="0" name=""/>
        <dsp:cNvSpPr/>
      </dsp:nvSpPr>
      <dsp:spPr>
        <a:xfrm>
          <a:off x="1066764" y="2708532"/>
          <a:ext cx="255291" cy="255291"/>
        </a:xfrm>
        <a:prstGeom prst="ellipse">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10D2989-AD06-4A9E-8765-D428C1B8D49C}">
      <dsp:nvSpPr>
        <dsp:cNvPr id="0" name=""/>
        <dsp:cNvSpPr/>
      </dsp:nvSpPr>
      <dsp:spPr>
        <a:xfrm>
          <a:off x="1294206" y="3026951"/>
          <a:ext cx="162458" cy="162458"/>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F6F116B-8890-41A2-BA06-27BB7223B136}">
      <dsp:nvSpPr>
        <dsp:cNvPr id="0" name=""/>
        <dsp:cNvSpPr/>
      </dsp:nvSpPr>
      <dsp:spPr>
        <a:xfrm>
          <a:off x="1498904" y="2663044"/>
          <a:ext cx="371333" cy="371333"/>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900959C-BA96-4F08-9933-EFAA41BF592E}">
      <dsp:nvSpPr>
        <dsp:cNvPr id="0" name=""/>
        <dsp:cNvSpPr/>
      </dsp:nvSpPr>
      <dsp:spPr>
        <a:xfrm>
          <a:off x="1999276" y="2572067"/>
          <a:ext cx="255291" cy="255291"/>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783855C-4888-4D47-B250-4657A2CF6D17}">
      <dsp:nvSpPr>
        <dsp:cNvPr id="0" name=""/>
        <dsp:cNvSpPr/>
      </dsp:nvSpPr>
      <dsp:spPr>
        <a:xfrm>
          <a:off x="2254568" y="1502712"/>
          <a:ext cx="749755" cy="1431365"/>
        </a:xfrm>
        <a:prstGeom prst="chevron">
          <a:avLst>
            <a:gd name="adj" fmla="val 6231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0AEB5FC-CF1E-463A-800D-3D704BDA02E4}">
      <dsp:nvSpPr>
        <dsp:cNvPr id="0" name=""/>
        <dsp:cNvSpPr/>
      </dsp:nvSpPr>
      <dsp:spPr>
        <a:xfrm>
          <a:off x="3004324" y="1503407"/>
          <a:ext cx="2044788" cy="14313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933450" rtl="0">
            <a:lnSpc>
              <a:spcPct val="90000"/>
            </a:lnSpc>
            <a:spcBef>
              <a:spcPct val="0"/>
            </a:spcBef>
            <a:spcAft>
              <a:spcPct val="35000"/>
            </a:spcAft>
          </a:pPr>
          <a:r>
            <a:rPr lang="it-IT" sz="2100" kern="1200" smtClean="0"/>
            <a:t>Media tra dato associativo e dato elettivo</a:t>
          </a:r>
          <a:endParaRPr lang="it-IT" sz="2100" kern="1200"/>
        </a:p>
      </dsp:txBody>
      <dsp:txXfrm>
        <a:off x="3004324" y="1503407"/>
        <a:ext cx="2044788" cy="1431352"/>
      </dsp:txXfrm>
    </dsp:sp>
    <dsp:sp modelId="{72E84E4D-6CD0-4B75-B01C-5542EB78269B}">
      <dsp:nvSpPr>
        <dsp:cNvPr id="0" name=""/>
        <dsp:cNvSpPr/>
      </dsp:nvSpPr>
      <dsp:spPr>
        <a:xfrm>
          <a:off x="5049113" y="1502712"/>
          <a:ext cx="749755" cy="1431365"/>
        </a:xfrm>
        <a:prstGeom prst="chevron">
          <a:avLst>
            <a:gd name="adj" fmla="val 6231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2CA9B07-6ED5-4035-A359-09A1583F4F49}">
      <dsp:nvSpPr>
        <dsp:cNvPr id="0" name=""/>
        <dsp:cNvSpPr/>
      </dsp:nvSpPr>
      <dsp:spPr>
        <a:xfrm>
          <a:off x="5798869" y="1503407"/>
          <a:ext cx="2044788" cy="14313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933450" rtl="0">
            <a:lnSpc>
              <a:spcPct val="90000"/>
            </a:lnSpc>
            <a:spcBef>
              <a:spcPct val="0"/>
            </a:spcBef>
            <a:spcAft>
              <a:spcPct val="35000"/>
            </a:spcAft>
          </a:pPr>
          <a:r>
            <a:rPr lang="it-IT" sz="2100" kern="1200" smtClean="0"/>
            <a:t>Organizzazione sindacale rappresentativa</a:t>
          </a:r>
          <a:endParaRPr lang="it-IT" sz="2100" kern="1200"/>
        </a:p>
      </dsp:txBody>
      <dsp:txXfrm>
        <a:off x="5798869" y="1503407"/>
        <a:ext cx="2044788" cy="1431352"/>
      </dsp:txXfrm>
    </dsp:sp>
    <dsp:sp modelId="{BD125954-4FAA-4C0C-9373-1A63A7AB5745}">
      <dsp:nvSpPr>
        <dsp:cNvPr id="0" name=""/>
        <dsp:cNvSpPr/>
      </dsp:nvSpPr>
      <dsp:spPr>
        <a:xfrm>
          <a:off x="7843658" y="1502712"/>
          <a:ext cx="749755" cy="1431365"/>
        </a:xfrm>
        <a:prstGeom prst="chevron">
          <a:avLst>
            <a:gd name="adj" fmla="val 6231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E2CF2E7-0B2D-4F11-BF86-6B2883A5519D}">
      <dsp:nvSpPr>
        <dsp:cNvPr id="0" name=""/>
        <dsp:cNvSpPr/>
      </dsp:nvSpPr>
      <dsp:spPr>
        <a:xfrm>
          <a:off x="8675205" y="1384421"/>
          <a:ext cx="1738070" cy="1738070"/>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rtl="0">
            <a:lnSpc>
              <a:spcPct val="90000"/>
            </a:lnSpc>
            <a:spcBef>
              <a:spcPct val="0"/>
            </a:spcBef>
            <a:spcAft>
              <a:spcPct val="35000"/>
            </a:spcAft>
          </a:pPr>
          <a:r>
            <a:rPr lang="it-IT" sz="2100" kern="1200" smtClean="0"/>
            <a:t>Può trattare per accordi Quadro</a:t>
          </a:r>
          <a:endParaRPr lang="it-IT" sz="2100" kern="1200"/>
        </a:p>
      </dsp:txBody>
      <dsp:txXfrm>
        <a:off x="8929739" y="1638955"/>
        <a:ext cx="1229002" cy="1229002"/>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9B2ECF-089A-4A45-B1FD-ED822535FABB}">
      <dsp:nvSpPr>
        <dsp:cNvPr id="0" name=""/>
        <dsp:cNvSpPr/>
      </dsp:nvSpPr>
      <dsp:spPr>
        <a:xfrm>
          <a:off x="2241532" y="1199834"/>
          <a:ext cx="484885" cy="91440"/>
        </a:xfrm>
        <a:custGeom>
          <a:avLst/>
          <a:gdLst/>
          <a:ahLst/>
          <a:cxnLst/>
          <a:rect l="0" t="0" r="0" b="0"/>
          <a:pathLst>
            <a:path>
              <a:moveTo>
                <a:pt x="0" y="45720"/>
              </a:moveTo>
              <a:lnTo>
                <a:pt x="484885" y="45720"/>
              </a:lnTo>
            </a:path>
          </a:pathLst>
        </a:custGeom>
        <a:noFill/>
        <a:ln w="6350" cap="flat" cmpd="sng" algn="ctr">
          <a:solidFill>
            <a:schemeClr val="accent4">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2471087" y="1242976"/>
        <a:ext cx="25774" cy="5154"/>
      </dsp:txXfrm>
    </dsp:sp>
    <dsp:sp modelId="{CC0CC564-146B-4E15-91C0-8DB671FAAD30}">
      <dsp:nvSpPr>
        <dsp:cNvPr id="0" name=""/>
        <dsp:cNvSpPr/>
      </dsp:nvSpPr>
      <dsp:spPr>
        <a:xfrm>
          <a:off x="2092" y="573182"/>
          <a:ext cx="2241239" cy="1344743"/>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rtl="0">
            <a:lnSpc>
              <a:spcPct val="90000"/>
            </a:lnSpc>
            <a:spcBef>
              <a:spcPct val="0"/>
            </a:spcBef>
            <a:spcAft>
              <a:spcPct val="35000"/>
            </a:spcAft>
          </a:pPr>
          <a:r>
            <a:rPr lang="it-IT" sz="1900" kern="1200" smtClean="0"/>
            <a:t>Provvista risorse contrattazione collettiva</a:t>
          </a:r>
          <a:endParaRPr lang="it-IT" sz="1900" kern="1200"/>
        </a:p>
      </dsp:txBody>
      <dsp:txXfrm>
        <a:off x="2092" y="573182"/>
        <a:ext cx="2241239" cy="1344743"/>
      </dsp:txXfrm>
    </dsp:sp>
    <dsp:sp modelId="{4EB0B734-3E61-4D0D-B3AD-85B4906CCCDE}">
      <dsp:nvSpPr>
        <dsp:cNvPr id="0" name=""/>
        <dsp:cNvSpPr/>
      </dsp:nvSpPr>
      <dsp:spPr>
        <a:xfrm>
          <a:off x="4998257" y="1199834"/>
          <a:ext cx="484885" cy="91440"/>
        </a:xfrm>
        <a:custGeom>
          <a:avLst/>
          <a:gdLst/>
          <a:ahLst/>
          <a:cxnLst/>
          <a:rect l="0" t="0" r="0" b="0"/>
          <a:pathLst>
            <a:path>
              <a:moveTo>
                <a:pt x="0" y="45720"/>
              </a:moveTo>
              <a:lnTo>
                <a:pt x="484885" y="45720"/>
              </a:lnTo>
            </a:path>
          </a:pathLst>
        </a:custGeom>
        <a:noFill/>
        <a:ln w="6350" cap="flat" cmpd="sng" algn="ctr">
          <a:solidFill>
            <a:schemeClr val="accent4">
              <a:hueOff val="2079139"/>
              <a:satOff val="-9594"/>
              <a:lumOff val="353"/>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5227812" y="1242976"/>
        <a:ext cx="25774" cy="5154"/>
      </dsp:txXfrm>
    </dsp:sp>
    <dsp:sp modelId="{FDCEAE2B-8DD8-42EC-A4EC-9E88812FEF22}">
      <dsp:nvSpPr>
        <dsp:cNvPr id="0" name=""/>
        <dsp:cNvSpPr/>
      </dsp:nvSpPr>
      <dsp:spPr>
        <a:xfrm>
          <a:off x="2758817" y="573182"/>
          <a:ext cx="2241239" cy="1344743"/>
        </a:xfrm>
        <a:prstGeom prst="rect">
          <a:avLst/>
        </a:prstGeom>
        <a:solidFill>
          <a:schemeClr val="accent4">
            <a:hueOff val="1732615"/>
            <a:satOff val="-7995"/>
            <a:lumOff val="29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rtl="0">
            <a:lnSpc>
              <a:spcPct val="90000"/>
            </a:lnSpc>
            <a:spcBef>
              <a:spcPct val="0"/>
            </a:spcBef>
            <a:spcAft>
              <a:spcPct val="35000"/>
            </a:spcAft>
          </a:pPr>
          <a:r>
            <a:rPr lang="it-IT" sz="1900" kern="1200" smtClean="0"/>
            <a:t>Ministero tesoro, bilancio e programmazione economica</a:t>
          </a:r>
          <a:endParaRPr lang="it-IT" sz="1900" kern="1200"/>
        </a:p>
      </dsp:txBody>
      <dsp:txXfrm>
        <a:off x="2758817" y="573182"/>
        <a:ext cx="2241239" cy="1344743"/>
      </dsp:txXfrm>
    </dsp:sp>
    <dsp:sp modelId="{38507261-2633-4C92-9D24-83F9E74ADEBA}">
      <dsp:nvSpPr>
        <dsp:cNvPr id="0" name=""/>
        <dsp:cNvSpPr/>
      </dsp:nvSpPr>
      <dsp:spPr>
        <a:xfrm>
          <a:off x="7754982" y="1199834"/>
          <a:ext cx="484885" cy="91440"/>
        </a:xfrm>
        <a:custGeom>
          <a:avLst/>
          <a:gdLst/>
          <a:ahLst/>
          <a:cxnLst/>
          <a:rect l="0" t="0" r="0" b="0"/>
          <a:pathLst>
            <a:path>
              <a:moveTo>
                <a:pt x="0" y="45720"/>
              </a:moveTo>
              <a:lnTo>
                <a:pt x="484885" y="45720"/>
              </a:lnTo>
            </a:path>
          </a:pathLst>
        </a:custGeom>
        <a:noFill/>
        <a:ln w="6350" cap="flat" cmpd="sng" algn="ctr">
          <a:solidFill>
            <a:schemeClr val="accent4">
              <a:hueOff val="4158277"/>
              <a:satOff val="-19187"/>
              <a:lumOff val="706"/>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7984537" y="1242976"/>
        <a:ext cx="25774" cy="5154"/>
      </dsp:txXfrm>
    </dsp:sp>
    <dsp:sp modelId="{51A4D3D9-AA2B-48C0-BCEB-999E22B9347D}">
      <dsp:nvSpPr>
        <dsp:cNvPr id="0" name=""/>
        <dsp:cNvSpPr/>
      </dsp:nvSpPr>
      <dsp:spPr>
        <a:xfrm>
          <a:off x="5515542" y="573182"/>
          <a:ext cx="2241239" cy="1344743"/>
        </a:xfrm>
        <a:prstGeom prst="rect">
          <a:avLst/>
        </a:prstGeom>
        <a:solidFill>
          <a:schemeClr val="accent4">
            <a:hueOff val="3465231"/>
            <a:satOff val="-15989"/>
            <a:lumOff val="58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rtl="0">
            <a:lnSpc>
              <a:spcPct val="90000"/>
            </a:lnSpc>
            <a:spcBef>
              <a:spcPct val="0"/>
            </a:spcBef>
            <a:spcAft>
              <a:spcPct val="35000"/>
            </a:spcAft>
          </a:pPr>
          <a:r>
            <a:rPr lang="it-IT" sz="1900" kern="1200" smtClean="0"/>
            <a:t>Atti di indirizzo dei Comitati di Settore</a:t>
          </a:r>
          <a:endParaRPr lang="it-IT" sz="1900" kern="1200"/>
        </a:p>
      </dsp:txBody>
      <dsp:txXfrm>
        <a:off x="5515542" y="573182"/>
        <a:ext cx="2241239" cy="1344743"/>
      </dsp:txXfrm>
    </dsp:sp>
    <dsp:sp modelId="{1EEDF6BA-435D-4F02-A06E-4D9AB21AE7F5}">
      <dsp:nvSpPr>
        <dsp:cNvPr id="0" name=""/>
        <dsp:cNvSpPr/>
      </dsp:nvSpPr>
      <dsp:spPr>
        <a:xfrm>
          <a:off x="1122712" y="1916126"/>
          <a:ext cx="8270175" cy="484885"/>
        </a:xfrm>
        <a:custGeom>
          <a:avLst/>
          <a:gdLst/>
          <a:ahLst/>
          <a:cxnLst/>
          <a:rect l="0" t="0" r="0" b="0"/>
          <a:pathLst>
            <a:path>
              <a:moveTo>
                <a:pt x="8270175" y="0"/>
              </a:moveTo>
              <a:lnTo>
                <a:pt x="8270175" y="259542"/>
              </a:lnTo>
              <a:lnTo>
                <a:pt x="0" y="259542"/>
              </a:lnTo>
              <a:lnTo>
                <a:pt x="0" y="484885"/>
              </a:lnTo>
            </a:path>
          </a:pathLst>
        </a:custGeom>
        <a:noFill/>
        <a:ln w="6350" cap="flat" cmpd="sng" algn="ctr">
          <a:solidFill>
            <a:schemeClr val="accent4">
              <a:hueOff val="6237415"/>
              <a:satOff val="-28781"/>
              <a:lumOff val="1059"/>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5050644" y="2155991"/>
        <a:ext cx="414311" cy="5154"/>
      </dsp:txXfrm>
    </dsp:sp>
    <dsp:sp modelId="{4AAF2FFB-B2B8-49E0-98C2-67FF0E79AE3C}">
      <dsp:nvSpPr>
        <dsp:cNvPr id="0" name=""/>
        <dsp:cNvSpPr/>
      </dsp:nvSpPr>
      <dsp:spPr>
        <a:xfrm>
          <a:off x="8272267" y="573182"/>
          <a:ext cx="2241239" cy="1344743"/>
        </a:xfrm>
        <a:prstGeom prst="rect">
          <a:avLst/>
        </a:prstGeom>
        <a:solidFill>
          <a:schemeClr val="accent4">
            <a:hueOff val="5197846"/>
            <a:satOff val="-23984"/>
            <a:lumOff val="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rtl="0">
            <a:lnSpc>
              <a:spcPct val="90000"/>
            </a:lnSpc>
            <a:spcBef>
              <a:spcPct val="0"/>
            </a:spcBef>
            <a:spcAft>
              <a:spcPct val="35000"/>
            </a:spcAft>
          </a:pPr>
          <a:r>
            <a:rPr lang="it-IT" sz="1900" kern="1200" smtClean="0"/>
            <a:t>ARAN va al tavolo</a:t>
          </a:r>
          <a:endParaRPr lang="it-IT" sz="1900" kern="1200"/>
        </a:p>
      </dsp:txBody>
      <dsp:txXfrm>
        <a:off x="8272267" y="573182"/>
        <a:ext cx="2241239" cy="1344743"/>
      </dsp:txXfrm>
    </dsp:sp>
    <dsp:sp modelId="{5B18A71F-C179-4A28-965F-A26971676130}">
      <dsp:nvSpPr>
        <dsp:cNvPr id="0" name=""/>
        <dsp:cNvSpPr/>
      </dsp:nvSpPr>
      <dsp:spPr>
        <a:xfrm>
          <a:off x="2241532" y="3060063"/>
          <a:ext cx="484885" cy="91440"/>
        </a:xfrm>
        <a:custGeom>
          <a:avLst/>
          <a:gdLst/>
          <a:ahLst/>
          <a:cxnLst/>
          <a:rect l="0" t="0" r="0" b="0"/>
          <a:pathLst>
            <a:path>
              <a:moveTo>
                <a:pt x="0" y="45720"/>
              </a:moveTo>
              <a:lnTo>
                <a:pt x="484885" y="45720"/>
              </a:lnTo>
            </a:path>
          </a:pathLst>
        </a:custGeom>
        <a:noFill/>
        <a:ln w="6350" cap="flat" cmpd="sng" algn="ctr">
          <a:solidFill>
            <a:schemeClr val="accent4">
              <a:hueOff val="8316554"/>
              <a:satOff val="-38374"/>
              <a:lumOff val="1412"/>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2471087" y="3103206"/>
        <a:ext cx="25774" cy="5154"/>
      </dsp:txXfrm>
    </dsp:sp>
    <dsp:sp modelId="{343EB2F4-4520-4F61-8212-D09EE7609DA6}">
      <dsp:nvSpPr>
        <dsp:cNvPr id="0" name=""/>
        <dsp:cNvSpPr/>
      </dsp:nvSpPr>
      <dsp:spPr>
        <a:xfrm>
          <a:off x="2092" y="2433411"/>
          <a:ext cx="2241239" cy="1344743"/>
        </a:xfrm>
        <a:prstGeom prst="rect">
          <a:avLst/>
        </a:prstGeom>
        <a:solidFill>
          <a:schemeClr val="accent4">
            <a:hueOff val="6930461"/>
            <a:satOff val="-31979"/>
            <a:lumOff val="1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rtl="0">
            <a:lnSpc>
              <a:spcPct val="90000"/>
            </a:lnSpc>
            <a:spcBef>
              <a:spcPct val="0"/>
            </a:spcBef>
            <a:spcAft>
              <a:spcPct val="35000"/>
            </a:spcAft>
          </a:pPr>
          <a:r>
            <a:rPr lang="it-IT" sz="1900" kern="1200" smtClean="0"/>
            <a:t>Ipotesi di accordo approvata dal 51% OS rappresentative</a:t>
          </a:r>
          <a:endParaRPr lang="it-IT" sz="1900" kern="1200"/>
        </a:p>
      </dsp:txBody>
      <dsp:txXfrm>
        <a:off x="2092" y="2433411"/>
        <a:ext cx="2241239" cy="1344743"/>
      </dsp:txXfrm>
    </dsp:sp>
    <dsp:sp modelId="{6AD8C4D1-9362-4CA4-8DDD-F16EED5D6505}">
      <dsp:nvSpPr>
        <dsp:cNvPr id="0" name=""/>
        <dsp:cNvSpPr/>
      </dsp:nvSpPr>
      <dsp:spPr>
        <a:xfrm>
          <a:off x="4998257" y="3060063"/>
          <a:ext cx="484885" cy="91440"/>
        </a:xfrm>
        <a:custGeom>
          <a:avLst/>
          <a:gdLst/>
          <a:ahLst/>
          <a:cxnLst/>
          <a:rect l="0" t="0" r="0" b="0"/>
          <a:pathLst>
            <a:path>
              <a:moveTo>
                <a:pt x="0" y="45720"/>
              </a:moveTo>
              <a:lnTo>
                <a:pt x="484885" y="45720"/>
              </a:lnTo>
            </a:path>
          </a:pathLst>
        </a:custGeom>
        <a:noFill/>
        <a:ln w="6350" cap="flat" cmpd="sng" algn="ctr">
          <a:solidFill>
            <a:schemeClr val="accent4">
              <a:hueOff val="10395692"/>
              <a:satOff val="-47968"/>
              <a:lumOff val="1765"/>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5227812" y="3103206"/>
        <a:ext cx="25774" cy="5154"/>
      </dsp:txXfrm>
    </dsp:sp>
    <dsp:sp modelId="{B8BAB070-A4AB-4766-88F8-822220F34A08}">
      <dsp:nvSpPr>
        <dsp:cNvPr id="0" name=""/>
        <dsp:cNvSpPr/>
      </dsp:nvSpPr>
      <dsp:spPr>
        <a:xfrm>
          <a:off x="2758817" y="2433411"/>
          <a:ext cx="2241239" cy="1344743"/>
        </a:xfrm>
        <a:prstGeom prst="rect">
          <a:avLst/>
        </a:prstGeom>
        <a:solidFill>
          <a:schemeClr val="accent4">
            <a:hueOff val="8663077"/>
            <a:satOff val="-39973"/>
            <a:lumOff val="14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rtl="0">
            <a:lnSpc>
              <a:spcPct val="90000"/>
            </a:lnSpc>
            <a:spcBef>
              <a:spcPct val="0"/>
            </a:spcBef>
            <a:spcAft>
              <a:spcPct val="35000"/>
            </a:spcAft>
          </a:pPr>
          <a:r>
            <a:rPr lang="it-IT" sz="1900" kern="1200" smtClean="0"/>
            <a:t>Trasmissione al Governo ed ai Comitati di Settore</a:t>
          </a:r>
          <a:endParaRPr lang="it-IT" sz="1900" kern="1200"/>
        </a:p>
      </dsp:txBody>
      <dsp:txXfrm>
        <a:off x="2758817" y="2433411"/>
        <a:ext cx="2241239" cy="1344743"/>
      </dsp:txXfrm>
    </dsp:sp>
    <dsp:sp modelId="{0EFA9917-7731-41FC-8D59-53B173731A40}">
      <dsp:nvSpPr>
        <dsp:cNvPr id="0" name=""/>
        <dsp:cNvSpPr/>
      </dsp:nvSpPr>
      <dsp:spPr>
        <a:xfrm>
          <a:off x="5515542" y="2433411"/>
          <a:ext cx="2241239" cy="1344743"/>
        </a:xfrm>
        <a:prstGeom prst="rect">
          <a:avLst/>
        </a:prstGeom>
        <a:solidFill>
          <a:schemeClr val="accent4">
            <a:hueOff val="10395692"/>
            <a:satOff val="-4796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rtl="0">
            <a:lnSpc>
              <a:spcPct val="90000"/>
            </a:lnSpc>
            <a:spcBef>
              <a:spcPct val="0"/>
            </a:spcBef>
            <a:spcAft>
              <a:spcPct val="35000"/>
            </a:spcAft>
          </a:pPr>
          <a:r>
            <a:rPr lang="it-IT" sz="1900" kern="1200" smtClean="0"/>
            <a:t>Pareri sul testo e su oneri finanziari</a:t>
          </a:r>
          <a:endParaRPr lang="it-IT" sz="1900" kern="1200"/>
        </a:p>
      </dsp:txBody>
      <dsp:txXfrm>
        <a:off x="5515542" y="2433411"/>
        <a:ext cx="2241239" cy="1344743"/>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9596EF-48D3-4692-AC36-DDAF1895DD65}">
      <dsp:nvSpPr>
        <dsp:cNvPr id="0" name=""/>
        <dsp:cNvSpPr/>
      </dsp:nvSpPr>
      <dsp:spPr>
        <a:xfrm>
          <a:off x="78810" y="3129"/>
          <a:ext cx="3311797" cy="1324719"/>
        </a:xfrm>
        <a:prstGeom prst="chevron">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25400" rIns="0" bIns="25400" numCol="1" spcCol="1270" anchor="ctr" anchorCtr="0">
          <a:noAutofit/>
        </a:bodyPr>
        <a:lstStyle/>
        <a:p>
          <a:pPr lvl="0" algn="ctr" defTabSz="1778000" rtl="0">
            <a:lnSpc>
              <a:spcPct val="90000"/>
            </a:lnSpc>
            <a:spcBef>
              <a:spcPct val="0"/>
            </a:spcBef>
            <a:spcAft>
              <a:spcPct val="35000"/>
            </a:spcAft>
          </a:pPr>
          <a:r>
            <a:rPr lang="it-IT" sz="4000" kern="1200" smtClean="0"/>
            <a:t>Parere positivo</a:t>
          </a:r>
          <a:endParaRPr lang="it-IT" sz="4000" kern="1200"/>
        </a:p>
      </dsp:txBody>
      <dsp:txXfrm>
        <a:off x="741170" y="3129"/>
        <a:ext cx="1987078" cy="1324719"/>
      </dsp:txXfrm>
    </dsp:sp>
    <dsp:sp modelId="{11CBAF65-7EA7-44DD-A973-F431CE7BBA46}">
      <dsp:nvSpPr>
        <dsp:cNvPr id="0" name=""/>
        <dsp:cNvSpPr/>
      </dsp:nvSpPr>
      <dsp:spPr>
        <a:xfrm>
          <a:off x="2960074" y="115730"/>
          <a:ext cx="2748792" cy="1099516"/>
        </a:xfrm>
        <a:prstGeom prst="chevron">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130" tIns="12065" rIns="0" bIns="12065" numCol="1" spcCol="1270" anchor="ctr" anchorCtr="0">
          <a:noAutofit/>
        </a:bodyPr>
        <a:lstStyle/>
        <a:p>
          <a:pPr lvl="0" algn="ctr" defTabSz="844550" rtl="0">
            <a:lnSpc>
              <a:spcPct val="90000"/>
            </a:lnSpc>
            <a:spcBef>
              <a:spcPct val="0"/>
            </a:spcBef>
            <a:spcAft>
              <a:spcPct val="35000"/>
            </a:spcAft>
          </a:pPr>
          <a:r>
            <a:rPr lang="it-IT" sz="1900" kern="1200" smtClean="0"/>
            <a:t>Corte dei conti per certificazione compatibilità</a:t>
          </a:r>
          <a:endParaRPr lang="it-IT" sz="1900" kern="1200"/>
        </a:p>
      </dsp:txBody>
      <dsp:txXfrm>
        <a:off x="3509832" y="115730"/>
        <a:ext cx="1649276" cy="1099516"/>
      </dsp:txXfrm>
    </dsp:sp>
    <dsp:sp modelId="{4FA74F0B-A49B-484A-BBA3-C2089BE044F2}">
      <dsp:nvSpPr>
        <dsp:cNvPr id="0" name=""/>
        <dsp:cNvSpPr/>
      </dsp:nvSpPr>
      <dsp:spPr>
        <a:xfrm>
          <a:off x="5324035" y="115730"/>
          <a:ext cx="2748792" cy="1099516"/>
        </a:xfrm>
        <a:prstGeom prst="chevron">
          <a:avLst/>
        </a:prstGeom>
        <a:solidFill>
          <a:schemeClr val="accent4">
            <a:tint val="40000"/>
            <a:alpha val="90000"/>
            <a:hueOff val="2878480"/>
            <a:satOff val="-15315"/>
            <a:lumOff val="-873"/>
            <a:alphaOff val="0"/>
          </a:schemeClr>
        </a:solidFill>
        <a:ln w="12700" cap="flat" cmpd="sng" algn="ctr">
          <a:solidFill>
            <a:schemeClr val="accent4">
              <a:tint val="40000"/>
              <a:alpha val="90000"/>
              <a:hueOff val="2878480"/>
              <a:satOff val="-15315"/>
              <a:lumOff val="-87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130" tIns="12065" rIns="0" bIns="12065" numCol="1" spcCol="1270" anchor="t" anchorCtr="0">
          <a:noAutofit/>
        </a:bodyPr>
        <a:lstStyle/>
        <a:p>
          <a:pPr lvl="0" algn="l" defTabSz="844550" rtl="0">
            <a:lnSpc>
              <a:spcPct val="90000"/>
            </a:lnSpc>
            <a:spcBef>
              <a:spcPct val="0"/>
            </a:spcBef>
            <a:spcAft>
              <a:spcPct val="35000"/>
            </a:spcAft>
          </a:pPr>
          <a:r>
            <a:rPr lang="it-IT" sz="1900" kern="1200" dirty="0" smtClean="0"/>
            <a:t>Certificazione positiva</a:t>
          </a:r>
          <a:endParaRPr lang="it-IT" sz="1900" kern="1200" dirty="0"/>
        </a:p>
        <a:p>
          <a:pPr marL="114300" lvl="1" indent="-114300" algn="l" defTabSz="666750" rtl="0">
            <a:lnSpc>
              <a:spcPct val="90000"/>
            </a:lnSpc>
            <a:spcBef>
              <a:spcPct val="0"/>
            </a:spcBef>
            <a:spcAft>
              <a:spcPct val="15000"/>
            </a:spcAft>
            <a:buChar char="••"/>
          </a:pPr>
          <a:r>
            <a:rPr lang="it-IT" sz="1500" kern="1200" dirty="0" smtClean="0"/>
            <a:t>Firma</a:t>
          </a:r>
          <a:endParaRPr lang="it-IT" sz="1500" kern="1200" dirty="0"/>
        </a:p>
      </dsp:txBody>
      <dsp:txXfrm>
        <a:off x="5873793" y="115730"/>
        <a:ext cx="1649276" cy="1099516"/>
      </dsp:txXfrm>
    </dsp:sp>
    <dsp:sp modelId="{259FA32C-0586-43B2-8F88-037825B30BCC}">
      <dsp:nvSpPr>
        <dsp:cNvPr id="0" name=""/>
        <dsp:cNvSpPr/>
      </dsp:nvSpPr>
      <dsp:spPr>
        <a:xfrm>
          <a:off x="7687997" y="115730"/>
          <a:ext cx="2748792" cy="1099516"/>
        </a:xfrm>
        <a:prstGeom prst="chevron">
          <a:avLst/>
        </a:prstGeom>
        <a:solidFill>
          <a:schemeClr val="accent4">
            <a:tint val="40000"/>
            <a:alpha val="90000"/>
            <a:hueOff val="5756959"/>
            <a:satOff val="-30630"/>
            <a:lumOff val="-1745"/>
            <a:alphaOff val="0"/>
          </a:schemeClr>
        </a:solidFill>
        <a:ln w="12700" cap="flat" cmpd="sng" algn="ctr">
          <a:solidFill>
            <a:schemeClr val="accent4">
              <a:tint val="40000"/>
              <a:alpha val="90000"/>
              <a:hueOff val="5756959"/>
              <a:satOff val="-30630"/>
              <a:lumOff val="-174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130" tIns="12065" rIns="0" bIns="12065" numCol="1" spcCol="1270" anchor="t" anchorCtr="0">
          <a:noAutofit/>
        </a:bodyPr>
        <a:lstStyle/>
        <a:p>
          <a:pPr lvl="0" algn="l" defTabSz="844550" rtl="0">
            <a:lnSpc>
              <a:spcPct val="90000"/>
            </a:lnSpc>
            <a:spcBef>
              <a:spcPct val="0"/>
            </a:spcBef>
            <a:spcAft>
              <a:spcPct val="35000"/>
            </a:spcAft>
          </a:pPr>
          <a:r>
            <a:rPr lang="it-IT" sz="1900" kern="1200" dirty="0" smtClean="0"/>
            <a:t>Certificazione negativa</a:t>
          </a:r>
          <a:endParaRPr lang="it-IT" sz="1900" kern="1200" dirty="0"/>
        </a:p>
        <a:p>
          <a:pPr marL="114300" lvl="1" indent="-114300" algn="l" defTabSz="666750" rtl="0">
            <a:lnSpc>
              <a:spcPct val="90000"/>
            </a:lnSpc>
            <a:spcBef>
              <a:spcPct val="0"/>
            </a:spcBef>
            <a:spcAft>
              <a:spcPct val="15000"/>
            </a:spcAft>
            <a:buChar char="••"/>
          </a:pPr>
          <a:r>
            <a:rPr lang="it-IT" sz="1500" kern="1200" dirty="0" smtClean="0"/>
            <a:t>Riapertura trattativa</a:t>
          </a:r>
          <a:endParaRPr lang="it-IT" sz="1500" kern="1200" dirty="0"/>
        </a:p>
      </dsp:txBody>
      <dsp:txXfrm>
        <a:off x="8237755" y="115730"/>
        <a:ext cx="1649276" cy="1099516"/>
      </dsp:txXfrm>
    </dsp:sp>
    <dsp:sp modelId="{8FF5BE8B-7B17-4DD6-A413-A80E478C8761}">
      <dsp:nvSpPr>
        <dsp:cNvPr id="0" name=""/>
        <dsp:cNvSpPr/>
      </dsp:nvSpPr>
      <dsp:spPr>
        <a:xfrm>
          <a:off x="78810" y="1513309"/>
          <a:ext cx="3311797" cy="1324719"/>
        </a:xfrm>
        <a:prstGeom prst="chevron">
          <a:avLst/>
        </a:prstGeom>
        <a:solidFill>
          <a:schemeClr val="accent4">
            <a:hueOff val="5197846"/>
            <a:satOff val="-23984"/>
            <a:lumOff val="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25400" rIns="0" bIns="25400" numCol="1" spcCol="1270" anchor="ctr" anchorCtr="0">
          <a:noAutofit/>
        </a:bodyPr>
        <a:lstStyle/>
        <a:p>
          <a:pPr lvl="0" algn="ctr" defTabSz="1778000" rtl="0">
            <a:lnSpc>
              <a:spcPct val="90000"/>
            </a:lnSpc>
            <a:spcBef>
              <a:spcPct val="0"/>
            </a:spcBef>
            <a:spcAft>
              <a:spcPct val="35000"/>
            </a:spcAft>
          </a:pPr>
          <a:r>
            <a:rPr lang="it-IT" sz="4000" kern="1200" dirty="0" smtClean="0"/>
            <a:t>Parere negativo</a:t>
          </a:r>
          <a:endParaRPr lang="it-IT" sz="4000" kern="1200" dirty="0"/>
        </a:p>
      </dsp:txBody>
      <dsp:txXfrm>
        <a:off x="741170" y="1513309"/>
        <a:ext cx="1987078" cy="1324719"/>
      </dsp:txXfrm>
    </dsp:sp>
    <dsp:sp modelId="{6DA3AC3B-8E5B-4FA2-BFF7-4906DCC35EBD}">
      <dsp:nvSpPr>
        <dsp:cNvPr id="0" name=""/>
        <dsp:cNvSpPr/>
      </dsp:nvSpPr>
      <dsp:spPr>
        <a:xfrm>
          <a:off x="2960074" y="1625910"/>
          <a:ext cx="2748792" cy="1099516"/>
        </a:xfrm>
        <a:prstGeom prst="chevron">
          <a:avLst/>
        </a:prstGeom>
        <a:solidFill>
          <a:schemeClr val="accent4">
            <a:tint val="40000"/>
            <a:alpha val="90000"/>
            <a:hueOff val="8635439"/>
            <a:satOff val="-45946"/>
            <a:lumOff val="-2618"/>
            <a:alphaOff val="0"/>
          </a:schemeClr>
        </a:solidFill>
        <a:ln w="12700" cap="flat" cmpd="sng" algn="ctr">
          <a:solidFill>
            <a:schemeClr val="accent4">
              <a:tint val="40000"/>
              <a:alpha val="90000"/>
              <a:hueOff val="8635439"/>
              <a:satOff val="-45946"/>
              <a:lumOff val="-261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130" tIns="12065" rIns="0" bIns="12065" numCol="1" spcCol="1270" anchor="ctr" anchorCtr="0">
          <a:noAutofit/>
        </a:bodyPr>
        <a:lstStyle/>
        <a:p>
          <a:pPr lvl="0" algn="ctr" defTabSz="844550" rtl="0">
            <a:lnSpc>
              <a:spcPct val="90000"/>
            </a:lnSpc>
            <a:spcBef>
              <a:spcPct val="0"/>
            </a:spcBef>
            <a:spcAft>
              <a:spcPct val="35000"/>
            </a:spcAft>
          </a:pPr>
          <a:r>
            <a:rPr lang="it-IT" sz="1900" kern="1200" smtClean="0"/>
            <a:t>Riapertura trattativa</a:t>
          </a:r>
          <a:endParaRPr lang="it-IT" sz="1900" kern="1200"/>
        </a:p>
      </dsp:txBody>
      <dsp:txXfrm>
        <a:off x="3509832" y="1625910"/>
        <a:ext cx="1649276" cy="1099516"/>
      </dsp:txXfrm>
    </dsp:sp>
    <dsp:sp modelId="{BA28F146-2CBE-47D9-BB8E-8704FB5625E5}">
      <dsp:nvSpPr>
        <dsp:cNvPr id="0" name=""/>
        <dsp:cNvSpPr/>
      </dsp:nvSpPr>
      <dsp:spPr>
        <a:xfrm>
          <a:off x="78810" y="3023489"/>
          <a:ext cx="3311797" cy="1324719"/>
        </a:xfrm>
        <a:prstGeom prst="chevron">
          <a:avLst/>
        </a:prstGeom>
        <a:solidFill>
          <a:schemeClr val="accent4">
            <a:hueOff val="10395692"/>
            <a:satOff val="-4796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25400" rIns="0" bIns="25400" numCol="1" spcCol="1270" anchor="ctr" anchorCtr="0">
          <a:noAutofit/>
        </a:bodyPr>
        <a:lstStyle/>
        <a:p>
          <a:pPr lvl="0" algn="ctr" defTabSz="1778000" rtl="0">
            <a:lnSpc>
              <a:spcPct val="90000"/>
            </a:lnSpc>
            <a:spcBef>
              <a:spcPct val="0"/>
            </a:spcBef>
            <a:spcAft>
              <a:spcPct val="35000"/>
            </a:spcAft>
          </a:pPr>
          <a:r>
            <a:rPr lang="it-IT" sz="4000" kern="1200" smtClean="0"/>
            <a:t>Stallo trattative</a:t>
          </a:r>
          <a:endParaRPr lang="it-IT" sz="4000" kern="1200"/>
        </a:p>
      </dsp:txBody>
      <dsp:txXfrm>
        <a:off x="741170" y="3023489"/>
        <a:ext cx="1987078" cy="1324719"/>
      </dsp:txXfrm>
    </dsp:sp>
    <dsp:sp modelId="{40A2EE44-B9A2-4261-9676-DA533C71F5AC}">
      <dsp:nvSpPr>
        <dsp:cNvPr id="0" name=""/>
        <dsp:cNvSpPr/>
      </dsp:nvSpPr>
      <dsp:spPr>
        <a:xfrm>
          <a:off x="2960074" y="3136090"/>
          <a:ext cx="2748792" cy="1099516"/>
        </a:xfrm>
        <a:prstGeom prst="chevron">
          <a:avLst/>
        </a:prstGeom>
        <a:solidFill>
          <a:schemeClr val="accent4">
            <a:tint val="40000"/>
            <a:alpha val="90000"/>
            <a:hueOff val="11513918"/>
            <a:satOff val="-61261"/>
            <a:lumOff val="-3490"/>
            <a:alphaOff val="0"/>
          </a:schemeClr>
        </a:solidFill>
        <a:ln w="12700" cap="flat" cmpd="sng" algn="ctr">
          <a:solidFill>
            <a:schemeClr val="accent4">
              <a:tint val="40000"/>
              <a:alpha val="90000"/>
              <a:hueOff val="11513918"/>
              <a:satOff val="-61261"/>
              <a:lumOff val="-349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130" tIns="12065" rIns="0" bIns="12065" numCol="1" spcCol="1270" anchor="ctr" anchorCtr="0">
          <a:noAutofit/>
        </a:bodyPr>
        <a:lstStyle/>
        <a:p>
          <a:pPr lvl="0" algn="ctr" defTabSz="844550" rtl="0">
            <a:lnSpc>
              <a:spcPct val="90000"/>
            </a:lnSpc>
            <a:spcBef>
              <a:spcPct val="0"/>
            </a:spcBef>
            <a:spcAft>
              <a:spcPct val="35000"/>
            </a:spcAft>
          </a:pPr>
          <a:r>
            <a:rPr lang="it-IT" sz="1900" kern="1200" smtClean="0"/>
            <a:t>Indennità di vacanza contrattuale</a:t>
          </a:r>
          <a:endParaRPr lang="it-IT" sz="1900" kern="1200"/>
        </a:p>
      </dsp:txBody>
      <dsp:txXfrm>
        <a:off x="3509832" y="3136090"/>
        <a:ext cx="1649276" cy="1099516"/>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621E40-AEE0-4D21-8E7E-DD65F6C98889}">
      <dsp:nvSpPr>
        <dsp:cNvPr id="0" name=""/>
        <dsp:cNvSpPr/>
      </dsp:nvSpPr>
      <dsp:spPr>
        <a:xfrm>
          <a:off x="0" y="0"/>
          <a:ext cx="8097012" cy="783240"/>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it-IT" sz="2000" kern="1200" smtClean="0"/>
            <a:t>Art. 39 cost.</a:t>
          </a:r>
          <a:endParaRPr lang="it-IT" sz="2000" kern="1200"/>
        </a:p>
      </dsp:txBody>
      <dsp:txXfrm>
        <a:off x="22940" y="22940"/>
        <a:ext cx="7160195" cy="737360"/>
      </dsp:txXfrm>
    </dsp:sp>
    <dsp:sp modelId="{DE0BF065-0FE1-458A-B030-28984807990F}">
      <dsp:nvSpPr>
        <dsp:cNvPr id="0" name=""/>
        <dsp:cNvSpPr/>
      </dsp:nvSpPr>
      <dsp:spPr>
        <a:xfrm>
          <a:off x="604647" y="892024"/>
          <a:ext cx="8097012" cy="783240"/>
        </a:xfrm>
        <a:prstGeom prst="roundRect">
          <a:avLst>
            <a:gd name="adj" fmla="val 10000"/>
          </a:avLst>
        </a:prstGeom>
        <a:solidFill>
          <a:schemeClr val="accent4">
            <a:hueOff val="2598923"/>
            <a:satOff val="-11992"/>
            <a:lumOff val="4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it-IT" sz="2000" kern="1200" smtClean="0"/>
            <a:t>Modello «costituzionale» di contratto collettivo efficace erga omnes</a:t>
          </a:r>
          <a:endParaRPr lang="it-IT" sz="2000" kern="1200"/>
        </a:p>
      </dsp:txBody>
      <dsp:txXfrm>
        <a:off x="627587" y="914964"/>
        <a:ext cx="6937378" cy="737360"/>
      </dsp:txXfrm>
    </dsp:sp>
    <dsp:sp modelId="{2A751918-856A-4EF8-95C0-A7F798A9AD1C}">
      <dsp:nvSpPr>
        <dsp:cNvPr id="0" name=""/>
        <dsp:cNvSpPr/>
      </dsp:nvSpPr>
      <dsp:spPr>
        <a:xfrm>
          <a:off x="1209293" y="1784048"/>
          <a:ext cx="8097012" cy="783240"/>
        </a:xfrm>
        <a:prstGeom prst="roundRect">
          <a:avLst>
            <a:gd name="adj" fmla="val 10000"/>
          </a:avLst>
        </a:prstGeom>
        <a:solidFill>
          <a:schemeClr val="accent4">
            <a:hueOff val="5197846"/>
            <a:satOff val="-23984"/>
            <a:lumOff val="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it-IT" sz="2000" kern="1200" smtClean="0"/>
            <a:t>Sindacato registrato</a:t>
          </a:r>
          <a:endParaRPr lang="it-IT" sz="2000" kern="1200"/>
        </a:p>
      </dsp:txBody>
      <dsp:txXfrm>
        <a:off x="1232233" y="1806988"/>
        <a:ext cx="6937378" cy="737360"/>
      </dsp:txXfrm>
    </dsp:sp>
    <dsp:sp modelId="{106E98C1-1F4F-4DC3-A6AC-64BC502B6264}">
      <dsp:nvSpPr>
        <dsp:cNvPr id="0" name=""/>
        <dsp:cNvSpPr/>
      </dsp:nvSpPr>
      <dsp:spPr>
        <a:xfrm>
          <a:off x="1813940" y="2676072"/>
          <a:ext cx="8097012" cy="783240"/>
        </a:xfrm>
        <a:prstGeom prst="roundRect">
          <a:avLst>
            <a:gd name="adj" fmla="val 10000"/>
          </a:avLst>
        </a:prstGeom>
        <a:solidFill>
          <a:schemeClr val="accent4">
            <a:hueOff val="7796769"/>
            <a:satOff val="-35976"/>
            <a:lumOff val="13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it-IT" sz="2000" kern="1200" smtClean="0"/>
            <a:t>Mancata registrazione</a:t>
          </a:r>
          <a:endParaRPr lang="it-IT" sz="2000" kern="1200"/>
        </a:p>
      </dsp:txBody>
      <dsp:txXfrm>
        <a:off x="1836880" y="2699012"/>
        <a:ext cx="6937378" cy="737360"/>
      </dsp:txXfrm>
    </dsp:sp>
    <dsp:sp modelId="{F1C9B33D-A47B-448A-90DA-EB2DD82865E8}">
      <dsp:nvSpPr>
        <dsp:cNvPr id="0" name=""/>
        <dsp:cNvSpPr/>
      </dsp:nvSpPr>
      <dsp:spPr>
        <a:xfrm>
          <a:off x="2418587" y="3568097"/>
          <a:ext cx="8097012" cy="783240"/>
        </a:xfrm>
        <a:prstGeom prst="roundRect">
          <a:avLst>
            <a:gd name="adj" fmla="val 10000"/>
          </a:avLst>
        </a:prstGeom>
        <a:solidFill>
          <a:schemeClr val="accent4">
            <a:hueOff val="10395692"/>
            <a:satOff val="-4796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it-IT" sz="2000" kern="1200" smtClean="0"/>
            <a:t>Nel diritto privato il CC non ha efficacia generalizzata</a:t>
          </a:r>
          <a:endParaRPr lang="it-IT" sz="2000" kern="1200"/>
        </a:p>
      </dsp:txBody>
      <dsp:txXfrm>
        <a:off x="2441527" y="3591037"/>
        <a:ext cx="6937378" cy="737360"/>
      </dsp:txXfrm>
    </dsp:sp>
    <dsp:sp modelId="{51B77329-AF40-4992-B3FD-5B49307E513A}">
      <dsp:nvSpPr>
        <dsp:cNvPr id="0" name=""/>
        <dsp:cNvSpPr/>
      </dsp:nvSpPr>
      <dsp:spPr>
        <a:xfrm>
          <a:off x="7587905" y="572200"/>
          <a:ext cx="509106" cy="509106"/>
        </a:xfrm>
        <a:prstGeom prst="downArrow">
          <a:avLst>
            <a:gd name="adj1" fmla="val 55000"/>
            <a:gd name="adj2" fmla="val 45000"/>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endParaRPr lang="it-IT" sz="2300" kern="1200"/>
        </a:p>
      </dsp:txBody>
      <dsp:txXfrm>
        <a:off x="7702454" y="572200"/>
        <a:ext cx="280008" cy="383102"/>
      </dsp:txXfrm>
    </dsp:sp>
    <dsp:sp modelId="{E8313B3A-27C4-4B49-8594-8AB04BB7949C}">
      <dsp:nvSpPr>
        <dsp:cNvPr id="0" name=""/>
        <dsp:cNvSpPr/>
      </dsp:nvSpPr>
      <dsp:spPr>
        <a:xfrm>
          <a:off x="8192552" y="1464225"/>
          <a:ext cx="509106" cy="509106"/>
        </a:xfrm>
        <a:prstGeom prst="downArrow">
          <a:avLst>
            <a:gd name="adj1" fmla="val 55000"/>
            <a:gd name="adj2" fmla="val 45000"/>
          </a:avLst>
        </a:prstGeom>
        <a:solidFill>
          <a:schemeClr val="accent4">
            <a:tint val="40000"/>
            <a:alpha val="90000"/>
            <a:hueOff val="3837973"/>
            <a:satOff val="-20420"/>
            <a:lumOff val="-1163"/>
            <a:alphaOff val="0"/>
          </a:schemeClr>
        </a:solidFill>
        <a:ln w="12700" cap="flat" cmpd="sng" algn="ctr">
          <a:solidFill>
            <a:schemeClr val="accent4">
              <a:tint val="40000"/>
              <a:alpha val="90000"/>
              <a:hueOff val="3837973"/>
              <a:satOff val="-20420"/>
              <a:lumOff val="-116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endParaRPr lang="it-IT" sz="2300" kern="1200"/>
        </a:p>
      </dsp:txBody>
      <dsp:txXfrm>
        <a:off x="8307101" y="1464225"/>
        <a:ext cx="280008" cy="383102"/>
      </dsp:txXfrm>
    </dsp:sp>
    <dsp:sp modelId="{3B809E80-4171-416E-9E7A-CD6AE77F6CEF}">
      <dsp:nvSpPr>
        <dsp:cNvPr id="0" name=""/>
        <dsp:cNvSpPr/>
      </dsp:nvSpPr>
      <dsp:spPr>
        <a:xfrm>
          <a:off x="8797199" y="2343195"/>
          <a:ext cx="509106" cy="509106"/>
        </a:xfrm>
        <a:prstGeom prst="downArrow">
          <a:avLst>
            <a:gd name="adj1" fmla="val 55000"/>
            <a:gd name="adj2" fmla="val 45000"/>
          </a:avLst>
        </a:prstGeom>
        <a:solidFill>
          <a:schemeClr val="accent4">
            <a:tint val="40000"/>
            <a:alpha val="90000"/>
            <a:hueOff val="7675946"/>
            <a:satOff val="-40841"/>
            <a:lumOff val="-2327"/>
            <a:alphaOff val="0"/>
          </a:schemeClr>
        </a:solidFill>
        <a:ln w="12700" cap="flat" cmpd="sng" algn="ctr">
          <a:solidFill>
            <a:schemeClr val="accent4">
              <a:tint val="40000"/>
              <a:alpha val="90000"/>
              <a:hueOff val="7675946"/>
              <a:satOff val="-40841"/>
              <a:lumOff val="-2327"/>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endParaRPr lang="it-IT" sz="2300" kern="1200"/>
        </a:p>
      </dsp:txBody>
      <dsp:txXfrm>
        <a:off x="8911748" y="2343195"/>
        <a:ext cx="280008" cy="383102"/>
      </dsp:txXfrm>
    </dsp:sp>
    <dsp:sp modelId="{77274C3F-A1AA-41C8-98B2-A2FF12D5CB0C}">
      <dsp:nvSpPr>
        <dsp:cNvPr id="0" name=""/>
        <dsp:cNvSpPr/>
      </dsp:nvSpPr>
      <dsp:spPr>
        <a:xfrm>
          <a:off x="9401846" y="3243922"/>
          <a:ext cx="509106" cy="509106"/>
        </a:xfrm>
        <a:prstGeom prst="downArrow">
          <a:avLst>
            <a:gd name="adj1" fmla="val 55000"/>
            <a:gd name="adj2" fmla="val 45000"/>
          </a:avLst>
        </a:prstGeom>
        <a:solidFill>
          <a:schemeClr val="accent4">
            <a:tint val="40000"/>
            <a:alpha val="90000"/>
            <a:hueOff val="11513918"/>
            <a:satOff val="-61261"/>
            <a:lumOff val="-3490"/>
            <a:alphaOff val="0"/>
          </a:schemeClr>
        </a:solidFill>
        <a:ln w="12700" cap="flat" cmpd="sng" algn="ctr">
          <a:solidFill>
            <a:schemeClr val="accent4">
              <a:tint val="40000"/>
              <a:alpha val="90000"/>
              <a:hueOff val="11513918"/>
              <a:satOff val="-61261"/>
              <a:lumOff val="-349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endParaRPr lang="it-IT" sz="2300" kern="1200"/>
        </a:p>
      </dsp:txBody>
      <dsp:txXfrm>
        <a:off x="9516395" y="3243922"/>
        <a:ext cx="280008" cy="383102"/>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A5E3B7-EB58-41F7-BA63-C2D0D5DE1D05}">
      <dsp:nvSpPr>
        <dsp:cNvPr id="0" name=""/>
        <dsp:cNvSpPr/>
      </dsp:nvSpPr>
      <dsp:spPr>
        <a:xfrm>
          <a:off x="160946" y="1944289"/>
          <a:ext cx="1563747" cy="5446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it-IT" sz="1400" b="1" kern="1200" dirty="0" smtClean="0">
              <a:solidFill>
                <a:srgbClr val="0070C0"/>
              </a:solidFill>
            </a:rPr>
            <a:t>AMBITO DI EFFICACIA SOGGETTIVA?</a:t>
          </a:r>
          <a:endParaRPr lang="it-IT" sz="1400" b="1" kern="1200" dirty="0">
            <a:solidFill>
              <a:srgbClr val="0070C0"/>
            </a:solidFill>
          </a:endParaRPr>
        </a:p>
      </dsp:txBody>
      <dsp:txXfrm>
        <a:off x="160946" y="1944289"/>
        <a:ext cx="1563747" cy="544643"/>
      </dsp:txXfrm>
    </dsp:sp>
    <dsp:sp modelId="{DBFBBF5C-C93C-4053-ABE8-F2D7A2B10365}">
      <dsp:nvSpPr>
        <dsp:cNvPr id="0" name=""/>
        <dsp:cNvSpPr/>
      </dsp:nvSpPr>
      <dsp:spPr>
        <a:xfrm>
          <a:off x="114586" y="1778642"/>
          <a:ext cx="131465" cy="131465"/>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A7880E2-B661-404E-98A6-F91A3237A628}">
      <dsp:nvSpPr>
        <dsp:cNvPr id="0" name=""/>
        <dsp:cNvSpPr/>
      </dsp:nvSpPr>
      <dsp:spPr>
        <a:xfrm>
          <a:off x="206612" y="1594590"/>
          <a:ext cx="131465" cy="131465"/>
        </a:xfrm>
        <a:prstGeom prst="ellipse">
          <a:avLst/>
        </a:prstGeom>
        <a:solidFill>
          <a:schemeClr val="accent4">
            <a:hueOff val="577538"/>
            <a:satOff val="-2665"/>
            <a:lumOff val="9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698889D-AD54-4E50-94F8-E2CE0F85A87B}">
      <dsp:nvSpPr>
        <dsp:cNvPr id="0" name=""/>
        <dsp:cNvSpPr/>
      </dsp:nvSpPr>
      <dsp:spPr>
        <a:xfrm>
          <a:off x="427474" y="1631400"/>
          <a:ext cx="206589" cy="206589"/>
        </a:xfrm>
        <a:prstGeom prst="ellipse">
          <a:avLst/>
        </a:prstGeom>
        <a:solidFill>
          <a:schemeClr val="accent4">
            <a:hueOff val="1155077"/>
            <a:satOff val="-5330"/>
            <a:lumOff val="19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03089A3-A8BC-4497-9A84-FEB35FBDAE98}">
      <dsp:nvSpPr>
        <dsp:cNvPr id="0" name=""/>
        <dsp:cNvSpPr/>
      </dsp:nvSpPr>
      <dsp:spPr>
        <a:xfrm>
          <a:off x="611526" y="1428943"/>
          <a:ext cx="131465" cy="131465"/>
        </a:xfrm>
        <a:prstGeom prst="ellipse">
          <a:avLst/>
        </a:prstGeom>
        <a:solidFill>
          <a:schemeClr val="accent4">
            <a:hueOff val="1732615"/>
            <a:satOff val="-7995"/>
            <a:lumOff val="29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E87CF28-2925-4985-9E0B-5EE1EFFB2C72}">
      <dsp:nvSpPr>
        <dsp:cNvPr id="0" name=""/>
        <dsp:cNvSpPr/>
      </dsp:nvSpPr>
      <dsp:spPr>
        <a:xfrm>
          <a:off x="850794" y="1355322"/>
          <a:ext cx="131465" cy="131465"/>
        </a:xfrm>
        <a:prstGeom prst="ellipse">
          <a:avLst/>
        </a:prstGeom>
        <a:solidFill>
          <a:schemeClr val="accent4">
            <a:hueOff val="2310154"/>
            <a:satOff val="-10660"/>
            <a:lumOff val="39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10F7D91-45FF-4EB2-9BAA-0C8580B137D4}">
      <dsp:nvSpPr>
        <dsp:cNvPr id="0" name=""/>
        <dsp:cNvSpPr/>
      </dsp:nvSpPr>
      <dsp:spPr>
        <a:xfrm>
          <a:off x="1145277" y="1484159"/>
          <a:ext cx="131465" cy="131465"/>
        </a:xfrm>
        <a:prstGeom prst="ellipse">
          <a:avLst/>
        </a:prstGeom>
        <a:solidFill>
          <a:schemeClr val="accent4">
            <a:hueOff val="2887692"/>
            <a:satOff val="-13324"/>
            <a:lumOff val="49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41CCF54-C8C1-4969-A026-367B58526235}">
      <dsp:nvSpPr>
        <dsp:cNvPr id="0" name=""/>
        <dsp:cNvSpPr/>
      </dsp:nvSpPr>
      <dsp:spPr>
        <a:xfrm>
          <a:off x="1329329" y="1576185"/>
          <a:ext cx="206589" cy="206589"/>
        </a:xfrm>
        <a:prstGeom prst="ellipse">
          <a:avLst/>
        </a:prstGeom>
        <a:solidFill>
          <a:schemeClr val="accent4">
            <a:hueOff val="3465231"/>
            <a:satOff val="-15989"/>
            <a:lumOff val="58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649FAC8-AB6E-4847-AC05-7ED81245837E}">
      <dsp:nvSpPr>
        <dsp:cNvPr id="0" name=""/>
        <dsp:cNvSpPr/>
      </dsp:nvSpPr>
      <dsp:spPr>
        <a:xfrm>
          <a:off x="1587002" y="1778642"/>
          <a:ext cx="131465" cy="131465"/>
        </a:xfrm>
        <a:prstGeom prst="ellipse">
          <a:avLst/>
        </a:prstGeom>
        <a:solidFill>
          <a:schemeClr val="accent4">
            <a:hueOff val="4042769"/>
            <a:satOff val="-18654"/>
            <a:lumOff val="68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C40748A-593C-4301-B0D3-8BD3B0990193}">
      <dsp:nvSpPr>
        <dsp:cNvPr id="0" name=""/>
        <dsp:cNvSpPr/>
      </dsp:nvSpPr>
      <dsp:spPr>
        <a:xfrm>
          <a:off x="1697434" y="1981099"/>
          <a:ext cx="131465" cy="131465"/>
        </a:xfrm>
        <a:prstGeom prst="ellipse">
          <a:avLst/>
        </a:prstGeom>
        <a:solidFill>
          <a:schemeClr val="accent4">
            <a:hueOff val="4620308"/>
            <a:satOff val="-21319"/>
            <a:lumOff val="78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C6067A3-FAAA-4F3F-990A-BA0A2BDE8D0F}">
      <dsp:nvSpPr>
        <dsp:cNvPr id="0" name=""/>
        <dsp:cNvSpPr/>
      </dsp:nvSpPr>
      <dsp:spPr>
        <a:xfrm>
          <a:off x="740363" y="1594590"/>
          <a:ext cx="338054" cy="338054"/>
        </a:xfrm>
        <a:prstGeom prst="ellipse">
          <a:avLst/>
        </a:prstGeom>
        <a:solidFill>
          <a:schemeClr val="accent4">
            <a:hueOff val="5197846"/>
            <a:satOff val="-23984"/>
            <a:lumOff val="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CAEF782-8543-44B1-9B52-9F9B6457EAB7}">
      <dsp:nvSpPr>
        <dsp:cNvPr id="0" name=""/>
        <dsp:cNvSpPr/>
      </dsp:nvSpPr>
      <dsp:spPr>
        <a:xfrm>
          <a:off x="22560" y="2293988"/>
          <a:ext cx="131465" cy="131465"/>
        </a:xfrm>
        <a:prstGeom prst="ellipse">
          <a:avLst/>
        </a:prstGeom>
        <a:solidFill>
          <a:schemeClr val="accent4">
            <a:hueOff val="5775385"/>
            <a:satOff val="-26649"/>
            <a:lumOff val="9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93D8DDC-1F7F-49CB-AD00-57A210645E8A}">
      <dsp:nvSpPr>
        <dsp:cNvPr id="0" name=""/>
        <dsp:cNvSpPr/>
      </dsp:nvSpPr>
      <dsp:spPr>
        <a:xfrm>
          <a:off x="132991" y="2459635"/>
          <a:ext cx="206589" cy="206589"/>
        </a:xfrm>
        <a:prstGeom prst="ellipse">
          <a:avLst/>
        </a:prstGeom>
        <a:solidFill>
          <a:schemeClr val="accent4">
            <a:hueOff val="6352923"/>
            <a:satOff val="-29314"/>
            <a:lumOff val="107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6321634-C42C-46FD-A86C-3C968518A615}">
      <dsp:nvSpPr>
        <dsp:cNvPr id="0" name=""/>
        <dsp:cNvSpPr/>
      </dsp:nvSpPr>
      <dsp:spPr>
        <a:xfrm>
          <a:off x="409069" y="2606876"/>
          <a:ext cx="300493" cy="300493"/>
        </a:xfrm>
        <a:prstGeom prst="ellipse">
          <a:avLst/>
        </a:prstGeom>
        <a:solidFill>
          <a:schemeClr val="accent4">
            <a:hueOff val="6930461"/>
            <a:satOff val="-31979"/>
            <a:lumOff val="1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9542BC4-B2FC-4E6D-9401-0D6E10A4ECA9}">
      <dsp:nvSpPr>
        <dsp:cNvPr id="0" name=""/>
        <dsp:cNvSpPr/>
      </dsp:nvSpPr>
      <dsp:spPr>
        <a:xfrm>
          <a:off x="795578" y="2846144"/>
          <a:ext cx="131465" cy="131465"/>
        </a:xfrm>
        <a:prstGeom prst="ellipse">
          <a:avLst/>
        </a:prstGeom>
        <a:solidFill>
          <a:schemeClr val="accent4">
            <a:hueOff val="7508000"/>
            <a:satOff val="-34644"/>
            <a:lumOff val="127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400DEE4-65B9-48D8-81A4-459F8D9C3325}">
      <dsp:nvSpPr>
        <dsp:cNvPr id="0" name=""/>
        <dsp:cNvSpPr/>
      </dsp:nvSpPr>
      <dsp:spPr>
        <a:xfrm>
          <a:off x="869199" y="2606876"/>
          <a:ext cx="206589" cy="206589"/>
        </a:xfrm>
        <a:prstGeom prst="ellipse">
          <a:avLst/>
        </a:prstGeom>
        <a:solidFill>
          <a:schemeClr val="accent4">
            <a:hueOff val="8085538"/>
            <a:satOff val="-37308"/>
            <a:lumOff val="137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8188526-64C5-4033-85E2-14F8384DF02F}">
      <dsp:nvSpPr>
        <dsp:cNvPr id="0" name=""/>
        <dsp:cNvSpPr/>
      </dsp:nvSpPr>
      <dsp:spPr>
        <a:xfrm>
          <a:off x="1053251" y="2864549"/>
          <a:ext cx="131465" cy="131465"/>
        </a:xfrm>
        <a:prstGeom prst="ellipse">
          <a:avLst/>
        </a:prstGeom>
        <a:solidFill>
          <a:schemeClr val="accent4">
            <a:hueOff val="8663077"/>
            <a:satOff val="-39973"/>
            <a:lumOff val="14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1739279-4B61-488C-9A8B-BC61AA24F19E}">
      <dsp:nvSpPr>
        <dsp:cNvPr id="0" name=""/>
        <dsp:cNvSpPr/>
      </dsp:nvSpPr>
      <dsp:spPr>
        <a:xfrm>
          <a:off x="1218898" y="2570066"/>
          <a:ext cx="300493" cy="300493"/>
        </a:xfrm>
        <a:prstGeom prst="ellipse">
          <a:avLst/>
        </a:prstGeom>
        <a:solidFill>
          <a:schemeClr val="accent4">
            <a:hueOff val="9240615"/>
            <a:satOff val="-42638"/>
            <a:lumOff val="156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1110DF8-D77C-4B24-BCC7-1D54792E338B}">
      <dsp:nvSpPr>
        <dsp:cNvPr id="0" name=""/>
        <dsp:cNvSpPr/>
      </dsp:nvSpPr>
      <dsp:spPr>
        <a:xfrm>
          <a:off x="1623813" y="2496445"/>
          <a:ext cx="206589" cy="206589"/>
        </a:xfrm>
        <a:prstGeom prst="ellipse">
          <a:avLst/>
        </a:prstGeom>
        <a:solidFill>
          <a:schemeClr val="accent4">
            <a:hueOff val="9818154"/>
            <a:satOff val="-45303"/>
            <a:lumOff val="166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D0855A5-B892-4EE2-AA56-72E3C6D5127C}">
      <dsp:nvSpPr>
        <dsp:cNvPr id="0" name=""/>
        <dsp:cNvSpPr/>
      </dsp:nvSpPr>
      <dsp:spPr>
        <a:xfrm>
          <a:off x="1830402" y="1631094"/>
          <a:ext cx="606722" cy="1158299"/>
        </a:xfrm>
        <a:prstGeom prst="chevron">
          <a:avLst>
            <a:gd name="adj" fmla="val 6231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5A16B6E-5176-4FA9-A9CB-A3B596F8CEA9}">
      <dsp:nvSpPr>
        <dsp:cNvPr id="0" name=""/>
        <dsp:cNvSpPr/>
      </dsp:nvSpPr>
      <dsp:spPr>
        <a:xfrm>
          <a:off x="2437124" y="1631657"/>
          <a:ext cx="1565625" cy="11582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rtl="0">
            <a:lnSpc>
              <a:spcPct val="90000"/>
            </a:lnSpc>
            <a:spcBef>
              <a:spcPct val="0"/>
            </a:spcBef>
            <a:spcAft>
              <a:spcPct val="35000"/>
            </a:spcAft>
          </a:pPr>
          <a:r>
            <a:rPr lang="it-IT" sz="2400" b="1" kern="1200" dirty="0" smtClean="0">
              <a:solidFill>
                <a:srgbClr val="0070C0"/>
              </a:solidFill>
            </a:rPr>
            <a:t>ARAN</a:t>
          </a:r>
          <a:endParaRPr lang="it-IT" sz="2400" b="1" kern="1200" dirty="0">
            <a:solidFill>
              <a:srgbClr val="0070C0"/>
            </a:solidFill>
          </a:endParaRPr>
        </a:p>
      </dsp:txBody>
      <dsp:txXfrm>
        <a:off x="2437124" y="1631657"/>
        <a:ext cx="1565625" cy="1158288"/>
      </dsp:txXfrm>
    </dsp:sp>
    <dsp:sp modelId="{EF2BB9B3-1628-465C-8548-A4649F86CD7F}">
      <dsp:nvSpPr>
        <dsp:cNvPr id="0" name=""/>
        <dsp:cNvSpPr/>
      </dsp:nvSpPr>
      <dsp:spPr>
        <a:xfrm>
          <a:off x="4002750" y="1631094"/>
          <a:ext cx="606722" cy="1158299"/>
        </a:xfrm>
        <a:prstGeom prst="chevron">
          <a:avLst>
            <a:gd name="adj" fmla="val 62310"/>
          </a:avLst>
        </a:prstGeom>
        <a:solidFill>
          <a:schemeClr val="accent4">
            <a:hueOff val="3465231"/>
            <a:satOff val="-15989"/>
            <a:lumOff val="588"/>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FAEBA3D-4BE6-4A74-A8BD-1F1036318E26}">
      <dsp:nvSpPr>
        <dsp:cNvPr id="0" name=""/>
        <dsp:cNvSpPr/>
      </dsp:nvSpPr>
      <dsp:spPr>
        <a:xfrm>
          <a:off x="4609473" y="1631657"/>
          <a:ext cx="1565625" cy="11582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it-IT" sz="1400" b="1" kern="1200" dirty="0" smtClean="0">
              <a:solidFill>
                <a:srgbClr val="0070C0"/>
              </a:solidFill>
            </a:rPr>
            <a:t>VINCOLO PA A GARANTIRE PARITÀ TRATTAMENTI</a:t>
          </a:r>
          <a:endParaRPr lang="it-IT" sz="1400" b="1" kern="1200" dirty="0">
            <a:solidFill>
              <a:srgbClr val="0070C0"/>
            </a:solidFill>
          </a:endParaRPr>
        </a:p>
      </dsp:txBody>
      <dsp:txXfrm>
        <a:off x="4609473" y="1631657"/>
        <a:ext cx="1565625" cy="1158288"/>
      </dsp:txXfrm>
    </dsp:sp>
    <dsp:sp modelId="{E972C944-ABD3-4714-A035-250D072FE745}">
      <dsp:nvSpPr>
        <dsp:cNvPr id="0" name=""/>
        <dsp:cNvSpPr/>
      </dsp:nvSpPr>
      <dsp:spPr>
        <a:xfrm>
          <a:off x="6175099" y="1631094"/>
          <a:ext cx="606722" cy="1158299"/>
        </a:xfrm>
        <a:prstGeom prst="chevron">
          <a:avLst>
            <a:gd name="adj" fmla="val 62310"/>
          </a:avLst>
        </a:prstGeom>
        <a:solidFill>
          <a:schemeClr val="accent4">
            <a:hueOff val="6930461"/>
            <a:satOff val="-31979"/>
            <a:lumOff val="1177"/>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D957C75-4193-4A55-A873-6E0982CDF696}">
      <dsp:nvSpPr>
        <dsp:cNvPr id="0" name=""/>
        <dsp:cNvSpPr/>
      </dsp:nvSpPr>
      <dsp:spPr>
        <a:xfrm>
          <a:off x="6781822" y="1631657"/>
          <a:ext cx="1565625" cy="11582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it-IT" sz="1400" b="1" kern="1200" dirty="0" smtClean="0">
              <a:solidFill>
                <a:srgbClr val="0070C0"/>
              </a:solidFill>
            </a:rPr>
            <a:t>VINCOLO PA AD ADEMPIERE OBBLIGHI ASSUNTI CON I CC</a:t>
          </a:r>
          <a:endParaRPr lang="it-IT" sz="1400" b="1" kern="1200" dirty="0">
            <a:solidFill>
              <a:srgbClr val="0070C0"/>
            </a:solidFill>
          </a:endParaRPr>
        </a:p>
      </dsp:txBody>
      <dsp:txXfrm>
        <a:off x="6781822" y="1631657"/>
        <a:ext cx="1565625" cy="1158288"/>
      </dsp:txXfrm>
    </dsp:sp>
    <dsp:sp modelId="{0A78832F-DF8C-449F-BCF1-E9B78BEB4D88}">
      <dsp:nvSpPr>
        <dsp:cNvPr id="0" name=""/>
        <dsp:cNvSpPr/>
      </dsp:nvSpPr>
      <dsp:spPr>
        <a:xfrm>
          <a:off x="8347447" y="1631094"/>
          <a:ext cx="606722" cy="1158299"/>
        </a:xfrm>
        <a:prstGeom prst="chevron">
          <a:avLst>
            <a:gd name="adj" fmla="val 62310"/>
          </a:avLst>
        </a:prstGeom>
        <a:solidFill>
          <a:schemeClr val="accent4">
            <a:hueOff val="10395692"/>
            <a:satOff val="-47968"/>
            <a:lumOff val="176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845197B-9A36-4371-9AEB-4E28A8D62089}">
      <dsp:nvSpPr>
        <dsp:cNvPr id="0" name=""/>
        <dsp:cNvSpPr/>
      </dsp:nvSpPr>
      <dsp:spPr>
        <a:xfrm>
          <a:off x="9058214" y="1535370"/>
          <a:ext cx="1330781" cy="1406493"/>
        </a:xfrm>
        <a:prstGeom prst="ellipse">
          <a:avLst/>
        </a:prstGeom>
        <a:solidFill>
          <a:schemeClr val="accent4">
            <a:hueOff val="10395692"/>
            <a:satOff val="-4796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rtl="0">
            <a:lnSpc>
              <a:spcPct val="90000"/>
            </a:lnSpc>
            <a:spcBef>
              <a:spcPct val="0"/>
            </a:spcBef>
            <a:spcAft>
              <a:spcPct val="35000"/>
            </a:spcAft>
          </a:pPr>
          <a:r>
            <a:rPr lang="it-IT" sz="1400" b="1" kern="1200" dirty="0" smtClean="0">
              <a:solidFill>
                <a:srgbClr val="FFFF00"/>
              </a:solidFill>
            </a:rPr>
            <a:t>EFFICACIA GENERALE</a:t>
          </a:r>
          <a:endParaRPr lang="it-IT" sz="1400" b="1" kern="1200" dirty="0">
            <a:solidFill>
              <a:srgbClr val="FFFF00"/>
            </a:solidFill>
          </a:endParaRPr>
        </a:p>
      </dsp:txBody>
      <dsp:txXfrm>
        <a:off x="9253102" y="1741346"/>
        <a:ext cx="941005" cy="994541"/>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B1AD26-7ADB-4853-A2F1-F9286953A72F}">
      <dsp:nvSpPr>
        <dsp:cNvPr id="0" name=""/>
        <dsp:cNvSpPr/>
      </dsp:nvSpPr>
      <dsp:spPr>
        <a:xfrm>
          <a:off x="0" y="0"/>
          <a:ext cx="8938260" cy="1305401"/>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it-IT" sz="1900" kern="1200" smtClean="0"/>
            <a:t>Corte cost. 309 del 16.10.1997</a:t>
          </a:r>
          <a:endParaRPr lang="it-IT" sz="1900" kern="1200"/>
        </a:p>
      </dsp:txBody>
      <dsp:txXfrm>
        <a:off x="38234" y="38234"/>
        <a:ext cx="7529629" cy="1228933"/>
      </dsp:txXfrm>
    </dsp:sp>
    <dsp:sp modelId="{A43FAB80-4CAC-47A7-BA7B-AF53BB3D836F}">
      <dsp:nvSpPr>
        <dsp:cNvPr id="0" name=""/>
        <dsp:cNvSpPr/>
      </dsp:nvSpPr>
      <dsp:spPr>
        <a:xfrm>
          <a:off x="788669" y="1522968"/>
          <a:ext cx="8938260" cy="1305401"/>
        </a:xfrm>
        <a:prstGeom prst="roundRect">
          <a:avLst>
            <a:gd name="adj" fmla="val 10000"/>
          </a:avLst>
        </a:prstGeom>
        <a:solidFill>
          <a:schemeClr val="accent4">
            <a:hueOff val="5197846"/>
            <a:satOff val="-23984"/>
            <a:lumOff val="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it-IT" sz="1900" kern="1200" smtClean="0"/>
            <a:t>Non viola art. 39 perché EO deriva da art. 40 co 4 TU 165</a:t>
          </a:r>
          <a:endParaRPr lang="it-IT" sz="1900" kern="1200"/>
        </a:p>
      </dsp:txBody>
      <dsp:txXfrm>
        <a:off x="826903" y="1561202"/>
        <a:ext cx="7224611" cy="1228933"/>
      </dsp:txXfrm>
    </dsp:sp>
    <dsp:sp modelId="{62738C41-0C45-40AF-817D-150A0AB5B7D5}">
      <dsp:nvSpPr>
        <dsp:cNvPr id="0" name=""/>
        <dsp:cNvSpPr/>
      </dsp:nvSpPr>
      <dsp:spPr>
        <a:xfrm>
          <a:off x="1577339" y="3045936"/>
          <a:ext cx="8938260" cy="1305401"/>
        </a:xfrm>
        <a:prstGeom prst="roundRect">
          <a:avLst>
            <a:gd name="adj" fmla="val 10000"/>
          </a:avLst>
        </a:prstGeom>
        <a:solidFill>
          <a:schemeClr val="accent4">
            <a:hueOff val="10395692"/>
            <a:satOff val="-4796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it-IT" sz="1900" kern="1200" smtClean="0"/>
            <a:t>Le pubbliche amministrazioni adempiono agli obblighi assunti con i contratti collettivi nazionali o integrativi dalla data della sottoscrizione definitiva e ne assicurano l'osservanza nelle forme previste dai rispettivi ordinamenti.</a:t>
          </a:r>
          <a:endParaRPr lang="it-IT" sz="1900" kern="1200"/>
        </a:p>
      </dsp:txBody>
      <dsp:txXfrm>
        <a:off x="1615573" y="3084170"/>
        <a:ext cx="7224611" cy="1228933"/>
      </dsp:txXfrm>
    </dsp:sp>
    <dsp:sp modelId="{CBA96611-F15C-4F63-B25F-227E33EE4471}">
      <dsp:nvSpPr>
        <dsp:cNvPr id="0" name=""/>
        <dsp:cNvSpPr/>
      </dsp:nvSpPr>
      <dsp:spPr>
        <a:xfrm>
          <a:off x="8089749" y="989929"/>
          <a:ext cx="848510" cy="848510"/>
        </a:xfrm>
        <a:prstGeom prst="downArrow">
          <a:avLst>
            <a:gd name="adj1" fmla="val 55000"/>
            <a:gd name="adj2" fmla="val 45000"/>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it-IT" sz="3600" kern="1200"/>
        </a:p>
      </dsp:txBody>
      <dsp:txXfrm>
        <a:off x="8280664" y="989929"/>
        <a:ext cx="466680" cy="638504"/>
      </dsp:txXfrm>
    </dsp:sp>
    <dsp:sp modelId="{E3AD3027-8674-4AB5-9FF9-992E7BFD18DE}">
      <dsp:nvSpPr>
        <dsp:cNvPr id="0" name=""/>
        <dsp:cNvSpPr/>
      </dsp:nvSpPr>
      <dsp:spPr>
        <a:xfrm>
          <a:off x="8878419" y="2504195"/>
          <a:ext cx="848510" cy="848510"/>
        </a:xfrm>
        <a:prstGeom prst="downArrow">
          <a:avLst>
            <a:gd name="adj1" fmla="val 55000"/>
            <a:gd name="adj2" fmla="val 45000"/>
          </a:avLst>
        </a:prstGeom>
        <a:solidFill>
          <a:schemeClr val="accent4">
            <a:tint val="40000"/>
            <a:alpha val="90000"/>
            <a:hueOff val="11513918"/>
            <a:satOff val="-61261"/>
            <a:lumOff val="-3490"/>
            <a:alphaOff val="0"/>
          </a:schemeClr>
        </a:solidFill>
        <a:ln w="12700" cap="flat" cmpd="sng" algn="ctr">
          <a:solidFill>
            <a:schemeClr val="accent4">
              <a:tint val="40000"/>
              <a:alpha val="90000"/>
              <a:hueOff val="11513918"/>
              <a:satOff val="-61261"/>
              <a:lumOff val="-349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it-IT" sz="3600" kern="1200"/>
        </a:p>
      </dsp:txBody>
      <dsp:txXfrm>
        <a:off x="9069334" y="2504195"/>
        <a:ext cx="466680" cy="63850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59DE92-A92F-42DF-A94A-D18C3D1A9401}">
      <dsp:nvSpPr>
        <dsp:cNvPr id="0" name=""/>
        <dsp:cNvSpPr/>
      </dsp:nvSpPr>
      <dsp:spPr>
        <a:xfrm rot="4396374">
          <a:off x="3449557" y="865882"/>
          <a:ext cx="3756332" cy="2619573"/>
        </a:xfrm>
        <a:prstGeom prst="swooshArrow">
          <a:avLst>
            <a:gd name="adj1" fmla="val 16310"/>
            <a:gd name="adj2" fmla="val 313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8F09FB1-4364-4B46-8033-CE63E8E06CF5}">
      <dsp:nvSpPr>
        <dsp:cNvPr id="0" name=""/>
        <dsp:cNvSpPr/>
      </dsp:nvSpPr>
      <dsp:spPr>
        <a:xfrm>
          <a:off x="5017038" y="1324547"/>
          <a:ext cx="94859" cy="94859"/>
        </a:xfrm>
        <a:prstGeom prst="ellipse">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4A50044-36B2-4BFB-B707-EF913EB58A46}">
      <dsp:nvSpPr>
        <dsp:cNvPr id="0" name=""/>
        <dsp:cNvSpPr/>
      </dsp:nvSpPr>
      <dsp:spPr>
        <a:xfrm>
          <a:off x="5843183" y="2129979"/>
          <a:ext cx="94859" cy="94859"/>
        </a:xfrm>
        <a:prstGeom prst="ellipse">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5C06C59-83A3-4C36-80BA-F450770AF4F1}">
      <dsp:nvSpPr>
        <dsp:cNvPr id="0" name=""/>
        <dsp:cNvSpPr/>
      </dsp:nvSpPr>
      <dsp:spPr>
        <a:xfrm>
          <a:off x="1567322" y="0"/>
          <a:ext cx="3249934" cy="6962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b" anchorCtr="0">
          <a:noAutofit/>
        </a:bodyPr>
        <a:lstStyle/>
        <a:p>
          <a:pPr lvl="0" algn="ctr" defTabSz="933450" rtl="0">
            <a:lnSpc>
              <a:spcPct val="90000"/>
            </a:lnSpc>
            <a:spcBef>
              <a:spcPct val="0"/>
            </a:spcBef>
            <a:spcAft>
              <a:spcPct val="35000"/>
            </a:spcAft>
          </a:pPr>
          <a:r>
            <a:rPr lang="it-IT" sz="2100" b="1" kern="1200" dirty="0" smtClean="0">
              <a:solidFill>
                <a:srgbClr val="FF0000"/>
              </a:solidFill>
            </a:rPr>
            <a:t>Mancata registrazione dei sindacati</a:t>
          </a:r>
          <a:endParaRPr lang="it-IT" sz="2100" b="1" kern="1200" dirty="0">
            <a:solidFill>
              <a:srgbClr val="FF0000"/>
            </a:solidFill>
          </a:endParaRPr>
        </a:p>
      </dsp:txBody>
      <dsp:txXfrm>
        <a:off x="1567322" y="0"/>
        <a:ext cx="3249934" cy="696214"/>
      </dsp:txXfrm>
    </dsp:sp>
    <dsp:sp modelId="{FC27C5A5-7B20-4A2F-84D8-3D88725BBD12}">
      <dsp:nvSpPr>
        <dsp:cNvPr id="0" name=""/>
        <dsp:cNvSpPr/>
      </dsp:nvSpPr>
      <dsp:spPr>
        <a:xfrm>
          <a:off x="5551159" y="1059035"/>
          <a:ext cx="3995910" cy="6962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l" defTabSz="933450" rtl="0">
            <a:lnSpc>
              <a:spcPct val="90000"/>
            </a:lnSpc>
            <a:spcBef>
              <a:spcPct val="0"/>
            </a:spcBef>
            <a:spcAft>
              <a:spcPct val="35000"/>
            </a:spcAft>
          </a:pPr>
          <a:r>
            <a:rPr lang="it-IT" sz="2100" b="1" kern="1200" dirty="0" smtClean="0">
              <a:solidFill>
                <a:srgbClr val="FF0000"/>
              </a:solidFill>
            </a:rPr>
            <a:t>Mancata personalità giuridica</a:t>
          </a:r>
          <a:endParaRPr lang="it-IT" sz="2100" b="1" kern="1200" dirty="0">
            <a:solidFill>
              <a:srgbClr val="FF0000"/>
            </a:solidFill>
          </a:endParaRPr>
        </a:p>
      </dsp:txBody>
      <dsp:txXfrm>
        <a:off x="5551159" y="1059035"/>
        <a:ext cx="3995910" cy="696214"/>
      </dsp:txXfrm>
    </dsp:sp>
    <dsp:sp modelId="{6F488657-6E4E-4C2B-AA4C-58B5F1451B59}">
      <dsp:nvSpPr>
        <dsp:cNvPr id="0" name=""/>
        <dsp:cNvSpPr/>
      </dsp:nvSpPr>
      <dsp:spPr>
        <a:xfrm>
          <a:off x="522142" y="1829302"/>
          <a:ext cx="5282613" cy="6962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r" defTabSz="889000" rtl="0">
            <a:lnSpc>
              <a:spcPct val="90000"/>
            </a:lnSpc>
            <a:spcBef>
              <a:spcPct val="0"/>
            </a:spcBef>
            <a:spcAft>
              <a:spcPct val="35000"/>
            </a:spcAft>
          </a:pPr>
          <a:r>
            <a:rPr lang="it-IT" sz="2000" b="1" kern="1200" dirty="0" smtClean="0">
              <a:solidFill>
                <a:srgbClr val="FF0000"/>
              </a:solidFill>
            </a:rPr>
            <a:t>Sindacato è un’associazione non riconosciuta di diritto privato</a:t>
          </a:r>
          <a:endParaRPr lang="it-IT" sz="2000" b="1" kern="1200" dirty="0">
            <a:solidFill>
              <a:srgbClr val="FF0000"/>
            </a:solidFill>
          </a:endParaRPr>
        </a:p>
      </dsp:txBody>
      <dsp:txXfrm>
        <a:off x="522142" y="1829302"/>
        <a:ext cx="5282613" cy="696214"/>
      </dsp:txXfrm>
    </dsp:sp>
    <dsp:sp modelId="{FE86C2B5-805C-4156-93AB-9C13F388731F}">
      <dsp:nvSpPr>
        <dsp:cNvPr id="0" name=""/>
        <dsp:cNvSpPr/>
      </dsp:nvSpPr>
      <dsp:spPr>
        <a:xfrm>
          <a:off x="4812652" y="3655123"/>
          <a:ext cx="3949892" cy="6962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t" anchorCtr="0">
          <a:noAutofit/>
        </a:bodyPr>
        <a:lstStyle/>
        <a:p>
          <a:pPr lvl="0" algn="ctr" defTabSz="889000" rtl="0">
            <a:lnSpc>
              <a:spcPct val="90000"/>
            </a:lnSpc>
            <a:spcBef>
              <a:spcPct val="0"/>
            </a:spcBef>
            <a:spcAft>
              <a:spcPct val="35000"/>
            </a:spcAft>
          </a:pPr>
          <a:r>
            <a:rPr lang="it-IT" sz="2000" b="1" kern="1200" dirty="0" smtClean="0">
              <a:solidFill>
                <a:srgbClr val="FF0000"/>
              </a:solidFill>
            </a:rPr>
            <a:t>Il CC è un contratto di diritto comune</a:t>
          </a:r>
          <a:endParaRPr lang="it-IT" sz="2000" b="1" kern="1200" dirty="0">
            <a:solidFill>
              <a:srgbClr val="FF0000"/>
            </a:solidFill>
          </a:endParaRPr>
        </a:p>
      </dsp:txBody>
      <dsp:txXfrm>
        <a:off x="4812652" y="3655123"/>
        <a:ext cx="3949892" cy="696214"/>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E8F266-1C91-4DA4-8878-1456D357A00B}">
      <dsp:nvSpPr>
        <dsp:cNvPr id="0" name=""/>
        <dsp:cNvSpPr/>
      </dsp:nvSpPr>
      <dsp:spPr>
        <a:xfrm>
          <a:off x="1774293" y="1734827"/>
          <a:ext cx="1437241" cy="1437241"/>
        </a:xfrm>
        <a:prstGeom prst="donut">
          <a:avLst>
            <a:gd name="adj" fmla="val 2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E8BECFE-5E96-42E2-9B7F-DB4E7B2360EB}">
      <dsp:nvSpPr>
        <dsp:cNvPr id="0" name=""/>
        <dsp:cNvSpPr/>
      </dsp:nvSpPr>
      <dsp:spPr>
        <a:xfrm rot="19702984">
          <a:off x="2280712" y="563181"/>
          <a:ext cx="1786651" cy="8610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0" rIns="0" bIns="0" numCol="1" spcCol="1270" anchor="ctr" anchorCtr="0">
          <a:noAutofit/>
        </a:bodyPr>
        <a:lstStyle/>
        <a:p>
          <a:pPr lvl="0" algn="l" defTabSz="800100" rtl="0">
            <a:lnSpc>
              <a:spcPct val="90000"/>
            </a:lnSpc>
            <a:spcBef>
              <a:spcPct val="0"/>
            </a:spcBef>
            <a:spcAft>
              <a:spcPct val="35000"/>
            </a:spcAft>
          </a:pPr>
          <a:r>
            <a:rPr lang="it-IT" sz="1800" kern="1200" dirty="0" smtClean="0">
              <a:solidFill>
                <a:srgbClr val="FF0000"/>
              </a:solidFill>
            </a:rPr>
            <a:t>LA DISCIPLINA DEL RAPPORTO TRA CC E C INDIVIDUALE È RICAVATA DA UNA SERIE DI RINVII</a:t>
          </a:r>
          <a:endParaRPr lang="it-IT" sz="1800" kern="1200" dirty="0">
            <a:solidFill>
              <a:srgbClr val="FF0000"/>
            </a:solidFill>
          </a:endParaRPr>
        </a:p>
      </dsp:txBody>
      <dsp:txXfrm>
        <a:off x="2280712" y="563181"/>
        <a:ext cx="1786651" cy="861027"/>
      </dsp:txXfrm>
    </dsp:sp>
    <dsp:sp modelId="{010EB4C0-5DD7-4D10-A860-55135E047051}">
      <dsp:nvSpPr>
        <dsp:cNvPr id="0" name=""/>
        <dsp:cNvSpPr/>
      </dsp:nvSpPr>
      <dsp:spPr>
        <a:xfrm>
          <a:off x="3319793" y="2080438"/>
          <a:ext cx="746019" cy="74601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1E55E0A-CC5E-47BD-BB66-34F14BB916B8}">
      <dsp:nvSpPr>
        <dsp:cNvPr id="0" name=""/>
        <dsp:cNvSpPr/>
      </dsp:nvSpPr>
      <dsp:spPr>
        <a:xfrm rot="19702984">
          <a:off x="2436235" y="3118779"/>
          <a:ext cx="1545537" cy="745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45720" bIns="0" numCol="1" spcCol="1270" anchor="ctr" anchorCtr="0">
          <a:noAutofit/>
        </a:bodyPr>
        <a:lstStyle/>
        <a:p>
          <a:pPr lvl="0" algn="r" defTabSz="800100" rtl="0">
            <a:lnSpc>
              <a:spcPct val="90000"/>
            </a:lnSpc>
            <a:spcBef>
              <a:spcPct val="0"/>
            </a:spcBef>
            <a:spcAft>
              <a:spcPct val="35000"/>
            </a:spcAft>
          </a:pPr>
          <a:r>
            <a:rPr lang="it-IT" sz="1800" kern="1200" dirty="0" smtClean="0">
              <a:solidFill>
                <a:srgbClr val="FF0000"/>
              </a:solidFill>
            </a:rPr>
            <a:t>ART. 2 COMMA 3</a:t>
          </a:r>
          <a:endParaRPr lang="it-IT" sz="1800" kern="1200" dirty="0">
            <a:solidFill>
              <a:srgbClr val="FF0000"/>
            </a:solidFill>
          </a:endParaRPr>
        </a:p>
      </dsp:txBody>
      <dsp:txXfrm>
        <a:off x="2436235" y="3118779"/>
        <a:ext cx="1545537" cy="745200"/>
      </dsp:txXfrm>
    </dsp:sp>
    <dsp:sp modelId="{5CBEC570-9301-440B-B940-A6F5FA388095}">
      <dsp:nvSpPr>
        <dsp:cNvPr id="0" name=""/>
        <dsp:cNvSpPr/>
      </dsp:nvSpPr>
      <dsp:spPr>
        <a:xfrm rot="17700000">
          <a:off x="3403833" y="1042916"/>
          <a:ext cx="1545537" cy="745200"/>
        </a:xfrm>
        <a:prstGeom prst="rect">
          <a:avLst/>
        </a:prstGeom>
        <a:noFill/>
        <a:ln>
          <a:noFill/>
        </a:ln>
        <a:effectLst/>
      </dsp:spPr>
      <dsp:style>
        <a:lnRef idx="0">
          <a:scrgbClr r="0" g="0" b="0"/>
        </a:lnRef>
        <a:fillRef idx="0">
          <a:scrgbClr r="0" g="0" b="0"/>
        </a:fillRef>
        <a:effectRef idx="0">
          <a:scrgbClr r="0" g="0" b="0"/>
        </a:effectRef>
        <a:fontRef idx="minor"/>
      </dsp:style>
    </dsp:sp>
    <dsp:sp modelId="{3650C996-2A94-4C99-904F-DF995446278B}">
      <dsp:nvSpPr>
        <dsp:cNvPr id="0" name=""/>
        <dsp:cNvSpPr/>
      </dsp:nvSpPr>
      <dsp:spPr>
        <a:xfrm>
          <a:off x="4174070" y="1734827"/>
          <a:ext cx="1437241" cy="1437241"/>
        </a:xfrm>
        <a:prstGeom prst="donut">
          <a:avLst>
            <a:gd name="adj" fmla="val 2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598699D-49DF-4B09-9288-3BD87D15D21E}">
      <dsp:nvSpPr>
        <dsp:cNvPr id="0" name=""/>
        <dsp:cNvSpPr/>
      </dsp:nvSpPr>
      <dsp:spPr>
        <a:xfrm rot="19702984">
          <a:off x="4680489" y="563181"/>
          <a:ext cx="1786651" cy="8610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0" rIns="0" bIns="0" numCol="1" spcCol="1270" anchor="ctr" anchorCtr="0">
          <a:noAutofit/>
        </a:bodyPr>
        <a:lstStyle/>
        <a:p>
          <a:pPr lvl="0" algn="l" defTabSz="800100" rtl="0">
            <a:lnSpc>
              <a:spcPct val="90000"/>
            </a:lnSpc>
            <a:spcBef>
              <a:spcPct val="0"/>
            </a:spcBef>
            <a:spcAft>
              <a:spcPct val="35000"/>
            </a:spcAft>
          </a:pPr>
          <a:r>
            <a:rPr lang="it-IT" sz="1800" kern="1200" dirty="0" smtClean="0">
              <a:solidFill>
                <a:srgbClr val="FF0000"/>
              </a:solidFill>
            </a:rPr>
            <a:t>«I RAPPORTI INDIVIDUALI DI LAVORO DI CUI AL COMMA 2 SONO REGOLATI CONTRATTUALMENTE … I CONTRATTI INDIVIDUALI DEVONO CONFORMARSI AI PRINCIPI DI CUI ALL'ARTICOLO 45, COMMA 2»</a:t>
          </a:r>
          <a:endParaRPr lang="it-IT" sz="1800" kern="1200" dirty="0">
            <a:solidFill>
              <a:srgbClr val="FF0000"/>
            </a:solidFill>
          </a:endParaRPr>
        </a:p>
      </dsp:txBody>
      <dsp:txXfrm>
        <a:off x="4680489" y="563181"/>
        <a:ext cx="1786651" cy="861027"/>
      </dsp:txXfrm>
    </dsp:sp>
    <dsp:sp modelId="{45C8FC9D-2B39-4328-8D2A-3C5C874A4161}">
      <dsp:nvSpPr>
        <dsp:cNvPr id="0" name=""/>
        <dsp:cNvSpPr/>
      </dsp:nvSpPr>
      <dsp:spPr>
        <a:xfrm>
          <a:off x="5719570" y="2080438"/>
          <a:ext cx="746019" cy="74601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69E6C1C-F7BA-4D6D-B150-B8AF3CCDC9BB}">
      <dsp:nvSpPr>
        <dsp:cNvPr id="0" name=""/>
        <dsp:cNvSpPr/>
      </dsp:nvSpPr>
      <dsp:spPr>
        <a:xfrm rot="19702984">
          <a:off x="4836012" y="3118779"/>
          <a:ext cx="1545537" cy="745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45720" bIns="0" numCol="1" spcCol="1270" anchor="ctr" anchorCtr="0">
          <a:noAutofit/>
        </a:bodyPr>
        <a:lstStyle/>
        <a:p>
          <a:pPr lvl="0" algn="r" defTabSz="800100" rtl="0">
            <a:lnSpc>
              <a:spcPct val="90000"/>
            </a:lnSpc>
            <a:spcBef>
              <a:spcPct val="0"/>
            </a:spcBef>
            <a:spcAft>
              <a:spcPct val="35000"/>
            </a:spcAft>
          </a:pPr>
          <a:r>
            <a:rPr lang="it-IT" sz="1800" kern="1200" dirty="0" smtClean="0">
              <a:solidFill>
                <a:srgbClr val="FF0000"/>
              </a:solidFill>
            </a:rPr>
            <a:t>ART. 45 CO 2 </a:t>
          </a:r>
          <a:endParaRPr lang="it-IT" sz="1800" kern="1200" dirty="0">
            <a:solidFill>
              <a:srgbClr val="FF0000"/>
            </a:solidFill>
          </a:endParaRPr>
        </a:p>
      </dsp:txBody>
      <dsp:txXfrm>
        <a:off x="4836012" y="3118779"/>
        <a:ext cx="1545537" cy="745200"/>
      </dsp:txXfrm>
    </dsp:sp>
    <dsp:sp modelId="{1304C90E-BDEA-4985-9616-8B95D3C47026}">
      <dsp:nvSpPr>
        <dsp:cNvPr id="0" name=""/>
        <dsp:cNvSpPr/>
      </dsp:nvSpPr>
      <dsp:spPr>
        <a:xfrm rot="17700000">
          <a:off x="5803610" y="1042916"/>
          <a:ext cx="1545537" cy="745200"/>
        </a:xfrm>
        <a:prstGeom prst="rect">
          <a:avLst/>
        </a:prstGeom>
        <a:noFill/>
        <a:ln>
          <a:noFill/>
        </a:ln>
        <a:effectLst/>
      </dsp:spPr>
      <dsp:style>
        <a:lnRef idx="0">
          <a:scrgbClr r="0" g="0" b="0"/>
        </a:lnRef>
        <a:fillRef idx="0">
          <a:scrgbClr r="0" g="0" b="0"/>
        </a:fillRef>
        <a:effectRef idx="0">
          <a:scrgbClr r="0" g="0" b="0"/>
        </a:effectRef>
        <a:fontRef idx="minor"/>
      </dsp:style>
    </dsp:sp>
    <dsp:sp modelId="{8E237AFA-5878-42E7-BD19-C1EA65709A3A}">
      <dsp:nvSpPr>
        <dsp:cNvPr id="0" name=""/>
        <dsp:cNvSpPr/>
      </dsp:nvSpPr>
      <dsp:spPr>
        <a:xfrm>
          <a:off x="6573848" y="1734827"/>
          <a:ext cx="1437241" cy="1437241"/>
        </a:xfrm>
        <a:prstGeom prst="donut">
          <a:avLst>
            <a:gd name="adj" fmla="val 2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CAC62A2-6367-4DEA-A97E-7925C3E1F657}">
      <dsp:nvSpPr>
        <dsp:cNvPr id="0" name=""/>
        <dsp:cNvSpPr/>
      </dsp:nvSpPr>
      <dsp:spPr>
        <a:xfrm rot="19702984">
          <a:off x="7080267" y="563181"/>
          <a:ext cx="1786651" cy="8610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0" rIns="0" bIns="0" numCol="1" spcCol="1270" anchor="ctr" anchorCtr="0">
          <a:noAutofit/>
        </a:bodyPr>
        <a:lstStyle/>
        <a:p>
          <a:pPr lvl="0" algn="l" defTabSz="800100" rtl="0">
            <a:lnSpc>
              <a:spcPct val="90000"/>
            </a:lnSpc>
            <a:spcBef>
              <a:spcPct val="0"/>
            </a:spcBef>
            <a:spcAft>
              <a:spcPct val="35000"/>
            </a:spcAft>
          </a:pPr>
          <a:r>
            <a:rPr lang="it-IT" sz="1800" kern="1200" dirty="0" smtClean="0">
              <a:solidFill>
                <a:srgbClr val="FF0000"/>
              </a:solidFill>
            </a:rPr>
            <a:t>«LE AMMINISTRAZIONI PUBBLICHE GARANTISCONO AI PROPRI DIPENDENTI DI CUI ALL'ARTICOLO 2, COMMA 2, PARITÀ DI TRATTAMENTO CONTRATTUALE E COMUNQUE TRATTAMENTI NON INFERIORI A QUELLI PREVISTI DAI RISPETTIVI CONTRATTI COLLETTIVI».</a:t>
          </a:r>
          <a:endParaRPr lang="it-IT" sz="1800" kern="1200" dirty="0">
            <a:solidFill>
              <a:srgbClr val="FF0000"/>
            </a:solidFill>
          </a:endParaRPr>
        </a:p>
      </dsp:txBody>
      <dsp:txXfrm>
        <a:off x="7080267" y="563181"/>
        <a:ext cx="1786651" cy="861027"/>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7DFA1D-465F-48B3-AF42-0EFB22870834}">
      <dsp:nvSpPr>
        <dsp:cNvPr id="0" name=""/>
        <dsp:cNvSpPr/>
      </dsp:nvSpPr>
      <dsp:spPr>
        <a:xfrm>
          <a:off x="4918" y="1503"/>
          <a:ext cx="10505762" cy="986912"/>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ctr" defTabSz="1911350" rtl="0">
            <a:lnSpc>
              <a:spcPct val="90000"/>
            </a:lnSpc>
            <a:spcBef>
              <a:spcPct val="0"/>
            </a:spcBef>
            <a:spcAft>
              <a:spcPct val="35000"/>
            </a:spcAft>
          </a:pPr>
          <a:r>
            <a:rPr lang="it-IT" sz="4300" kern="1200" smtClean="0"/>
            <a:t>Quindi?</a:t>
          </a:r>
          <a:endParaRPr lang="it-IT" sz="4300" kern="1200"/>
        </a:p>
      </dsp:txBody>
      <dsp:txXfrm>
        <a:off x="33824" y="30409"/>
        <a:ext cx="10447950" cy="929100"/>
      </dsp:txXfrm>
    </dsp:sp>
    <dsp:sp modelId="{26A3C32D-A371-4306-8BEB-9DE78367F8BB}">
      <dsp:nvSpPr>
        <dsp:cNvPr id="0" name=""/>
        <dsp:cNvSpPr/>
      </dsp:nvSpPr>
      <dsp:spPr>
        <a:xfrm>
          <a:off x="4918" y="1121976"/>
          <a:ext cx="10505762" cy="986912"/>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it-IT" sz="3200" kern="1200" dirty="0" smtClean="0"/>
            <a:t>Il c. individuale può introdurre una disciplina difforme dal CC?</a:t>
          </a:r>
          <a:endParaRPr lang="it-IT" sz="3200" kern="1200" dirty="0"/>
        </a:p>
      </dsp:txBody>
      <dsp:txXfrm>
        <a:off x="33824" y="1150882"/>
        <a:ext cx="10447950" cy="929100"/>
      </dsp:txXfrm>
    </dsp:sp>
    <dsp:sp modelId="{3CADC391-0CA0-4D2F-A7DF-FA1CB91A65C1}">
      <dsp:nvSpPr>
        <dsp:cNvPr id="0" name=""/>
        <dsp:cNvSpPr/>
      </dsp:nvSpPr>
      <dsp:spPr>
        <a:xfrm>
          <a:off x="4918" y="2242449"/>
          <a:ext cx="5144839" cy="986912"/>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it-IT" sz="2800" kern="1200" dirty="0" smtClean="0"/>
            <a:t>Nel rapporto di impiego privato</a:t>
          </a:r>
          <a:endParaRPr lang="it-IT" sz="2800" kern="1200" dirty="0"/>
        </a:p>
      </dsp:txBody>
      <dsp:txXfrm>
        <a:off x="33824" y="2271355"/>
        <a:ext cx="5087027" cy="929100"/>
      </dsp:txXfrm>
    </dsp:sp>
    <dsp:sp modelId="{20A5CDF9-7961-4616-8E0A-F7A03AF659A2}">
      <dsp:nvSpPr>
        <dsp:cNvPr id="0" name=""/>
        <dsp:cNvSpPr/>
      </dsp:nvSpPr>
      <dsp:spPr>
        <a:xfrm>
          <a:off x="4918" y="3362922"/>
          <a:ext cx="5144839" cy="986912"/>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rtl="0">
            <a:lnSpc>
              <a:spcPct val="90000"/>
            </a:lnSpc>
            <a:spcBef>
              <a:spcPct val="0"/>
            </a:spcBef>
            <a:spcAft>
              <a:spcPct val="35000"/>
            </a:spcAft>
          </a:pPr>
          <a:r>
            <a:rPr lang="it-IT" sz="2600" kern="1200" dirty="0" smtClean="0"/>
            <a:t>Inderogabilità relativa, solo </a:t>
          </a:r>
          <a:r>
            <a:rPr lang="it-IT" sz="2600" i="1" kern="1200" dirty="0" smtClean="0"/>
            <a:t>in </a:t>
          </a:r>
          <a:r>
            <a:rPr lang="it-IT" sz="2600" i="1" kern="1200" dirty="0" err="1" smtClean="0"/>
            <a:t>pejus</a:t>
          </a:r>
          <a:endParaRPr lang="it-IT" sz="2600" kern="1200" dirty="0"/>
        </a:p>
      </dsp:txBody>
      <dsp:txXfrm>
        <a:off x="33824" y="3391828"/>
        <a:ext cx="5087027" cy="929100"/>
      </dsp:txXfrm>
    </dsp:sp>
    <dsp:sp modelId="{64434054-DCCE-4713-A52A-F9A1916A0DCC}">
      <dsp:nvSpPr>
        <dsp:cNvPr id="0" name=""/>
        <dsp:cNvSpPr/>
      </dsp:nvSpPr>
      <dsp:spPr>
        <a:xfrm>
          <a:off x="5365841" y="2242449"/>
          <a:ext cx="5144839" cy="986912"/>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it-IT" sz="2800" kern="1200" dirty="0" smtClean="0"/>
            <a:t>Nel rapporto di pubblico impiego</a:t>
          </a:r>
          <a:endParaRPr lang="it-IT" sz="2800" kern="1200" dirty="0"/>
        </a:p>
      </dsp:txBody>
      <dsp:txXfrm>
        <a:off x="5394747" y="2271355"/>
        <a:ext cx="5087027" cy="929100"/>
      </dsp:txXfrm>
    </dsp:sp>
    <dsp:sp modelId="{0856BF8B-1D93-464B-91A6-30DD5DB004F6}">
      <dsp:nvSpPr>
        <dsp:cNvPr id="0" name=""/>
        <dsp:cNvSpPr/>
      </dsp:nvSpPr>
      <dsp:spPr>
        <a:xfrm>
          <a:off x="5365841" y="3362922"/>
          <a:ext cx="5144839" cy="986912"/>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rtl="0">
            <a:lnSpc>
              <a:spcPct val="90000"/>
            </a:lnSpc>
            <a:spcBef>
              <a:spcPct val="0"/>
            </a:spcBef>
            <a:spcAft>
              <a:spcPct val="35000"/>
            </a:spcAft>
          </a:pPr>
          <a:r>
            <a:rPr lang="it-IT" sz="2600" kern="1200" dirty="0" smtClean="0"/>
            <a:t>Inderogabilità assoluta, anche </a:t>
          </a:r>
          <a:r>
            <a:rPr lang="it-IT" sz="2600" i="1" kern="1200" dirty="0" smtClean="0"/>
            <a:t>in </a:t>
          </a:r>
          <a:r>
            <a:rPr lang="it-IT" sz="2600" i="1" kern="1200" dirty="0" err="1" smtClean="0"/>
            <a:t>melius</a:t>
          </a:r>
          <a:endParaRPr lang="it-IT" sz="2600" kern="1200" dirty="0"/>
        </a:p>
      </dsp:txBody>
      <dsp:txXfrm>
        <a:off x="5394747" y="3391828"/>
        <a:ext cx="5087027" cy="929100"/>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8DFF46-733F-40E5-905E-15652863D2A2}">
      <dsp:nvSpPr>
        <dsp:cNvPr id="0" name=""/>
        <dsp:cNvSpPr/>
      </dsp:nvSpPr>
      <dsp:spPr>
        <a:xfrm>
          <a:off x="0" y="4767"/>
          <a:ext cx="10515600" cy="2140661"/>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it-IT" sz="2100" kern="1200" smtClean="0"/>
            <a:t>Art. 40 co 3 </a:t>
          </a:r>
          <a:r>
            <a:rPr lang="it-IT" sz="2100" i="1" kern="1200" smtClean="0"/>
            <a:t>bis</a:t>
          </a:r>
          <a:endParaRPr lang="it-IT" sz="2100" kern="1200"/>
        </a:p>
      </dsp:txBody>
      <dsp:txXfrm>
        <a:off x="104498" y="109265"/>
        <a:ext cx="10306604" cy="1931665"/>
      </dsp:txXfrm>
    </dsp:sp>
    <dsp:sp modelId="{06B94D91-8D51-43EA-87AD-C60B5F76544D}">
      <dsp:nvSpPr>
        <dsp:cNvPr id="0" name=""/>
        <dsp:cNvSpPr/>
      </dsp:nvSpPr>
      <dsp:spPr>
        <a:xfrm>
          <a:off x="0" y="2205909"/>
          <a:ext cx="10515600" cy="2140661"/>
        </a:xfrm>
        <a:prstGeom prst="roundRect">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it-IT" sz="2100" kern="1200" smtClean="0"/>
            <a:t>«La contrattazione collettiva integrativa si svolge sulle materie, con i vincoli e nei limiti stabiliti dai contratti collettivi nazionali, tra i soggetti e con le procedure negoziali che questi ultimi prevedono; essa può avere ambito territoriale e riguardare più amministrazioni. I contratti collettivi nazionali definiscono il termine delle sessioni negoziali in sede decentrata. Alla scadenza del termine le parti riassumono le rispettive prerogative e libertà di iniziativa e decisione»</a:t>
          </a:r>
          <a:endParaRPr lang="it-IT" sz="2100" kern="1200"/>
        </a:p>
      </dsp:txBody>
      <dsp:txXfrm>
        <a:off x="104498" y="2310407"/>
        <a:ext cx="10306604" cy="1931665"/>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6CD45C-54DF-4FE1-826A-B3F9BD1F9205}">
      <dsp:nvSpPr>
        <dsp:cNvPr id="0" name=""/>
        <dsp:cNvSpPr/>
      </dsp:nvSpPr>
      <dsp:spPr>
        <a:xfrm>
          <a:off x="5134" y="230"/>
          <a:ext cx="10505330" cy="20375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rtl="0">
            <a:lnSpc>
              <a:spcPct val="90000"/>
            </a:lnSpc>
            <a:spcBef>
              <a:spcPct val="0"/>
            </a:spcBef>
            <a:spcAft>
              <a:spcPct val="35000"/>
            </a:spcAft>
          </a:pPr>
          <a:r>
            <a:rPr lang="it-IT" sz="6500" kern="1200" smtClean="0"/>
            <a:t>ART. 40 CO 3 </a:t>
          </a:r>
          <a:r>
            <a:rPr lang="it-IT" sz="6500" i="1" kern="1200" smtClean="0"/>
            <a:t>QUINQUIES</a:t>
          </a:r>
          <a:endParaRPr lang="it-IT" sz="6500" kern="1200"/>
        </a:p>
      </dsp:txBody>
      <dsp:txXfrm>
        <a:off x="64812" y="59908"/>
        <a:ext cx="10385974" cy="1918209"/>
      </dsp:txXfrm>
    </dsp:sp>
    <dsp:sp modelId="{A9A5FC7C-B544-4B6A-A823-546D14307ED8}">
      <dsp:nvSpPr>
        <dsp:cNvPr id="0" name=""/>
        <dsp:cNvSpPr/>
      </dsp:nvSpPr>
      <dsp:spPr>
        <a:xfrm>
          <a:off x="5134" y="2313542"/>
          <a:ext cx="10505330" cy="20375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it-IT" sz="1800" kern="1200" smtClean="0"/>
            <a:t>Le pubbliche amministrazioni non possono in ogni caso sottoscrivere in sede decentrata contratti collettivi integrativi in contrasto con i vincoli e con i limiti risultanti dai contratti collettivi nazionali o che disciplinano materie non espressamente delegate a tale livello negoziale ovvero che comportano oneri non previsti negli strumenti di programmazione annuale e pluriennale di ciascuna amministrazione. Nei casi di violazione dei vincoli e dei limiti di competenza imposti dalla contrattazione nazionale o dalle norme di legge, le clausole sono nulle, non possono essere applicate e sono sostituite ai sensi degli articoli 1339 e 1419, secondo comma, del codice civile.</a:t>
          </a:r>
          <a:endParaRPr lang="it-IT" sz="1800" kern="1200" dirty="0"/>
        </a:p>
      </dsp:txBody>
      <dsp:txXfrm>
        <a:off x="64812" y="2373220"/>
        <a:ext cx="10385974" cy="1918209"/>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427716-6E23-4E88-993A-69F9CE0AFF66}">
      <dsp:nvSpPr>
        <dsp:cNvPr id="0" name=""/>
        <dsp:cNvSpPr/>
      </dsp:nvSpPr>
      <dsp:spPr>
        <a:xfrm>
          <a:off x="788669" y="0"/>
          <a:ext cx="8938260" cy="4351338"/>
        </a:xfrm>
        <a:prstGeom prst="rightArrow">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EB1B363-275E-49F2-88C8-CFEE6137459B}">
      <dsp:nvSpPr>
        <dsp:cNvPr id="0" name=""/>
        <dsp:cNvSpPr/>
      </dsp:nvSpPr>
      <dsp:spPr>
        <a:xfrm>
          <a:off x="128" y="1305401"/>
          <a:ext cx="5129435" cy="1740535"/>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it-IT" sz="2200" kern="1200" dirty="0" smtClean="0"/>
            <a:t>LE CLAUSOLE DEL CONTRATTO DECENTRATO IN DEROGA AL CC DI COMPORTA SONO NULLE E SOSTITUITE DI DIRITTO DA QUELLE DEL CC DI COMPORTA</a:t>
          </a:r>
          <a:endParaRPr lang="it-IT" sz="2200" kern="1200" dirty="0"/>
        </a:p>
      </dsp:txBody>
      <dsp:txXfrm>
        <a:off x="85094" y="1390367"/>
        <a:ext cx="4959503" cy="1570603"/>
      </dsp:txXfrm>
    </dsp:sp>
    <dsp:sp modelId="{66CFF8FC-A048-4502-8693-97E7D15B1651}">
      <dsp:nvSpPr>
        <dsp:cNvPr id="0" name=""/>
        <dsp:cNvSpPr/>
      </dsp:nvSpPr>
      <dsp:spPr>
        <a:xfrm>
          <a:off x="5386035" y="1305401"/>
          <a:ext cx="5129435" cy="1740535"/>
        </a:xfrm>
        <a:prstGeom prst="roundRect">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it-IT" sz="2200" kern="1200" smtClean="0"/>
            <a:t>EFFICACIA REALE DEL CC</a:t>
          </a:r>
          <a:endParaRPr lang="it-IT" sz="2200" kern="1200"/>
        </a:p>
      </dsp:txBody>
      <dsp:txXfrm>
        <a:off x="5471001" y="1390367"/>
        <a:ext cx="4959503" cy="1570603"/>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187B4F-9BFD-4832-A7A8-93D923F26655}">
      <dsp:nvSpPr>
        <dsp:cNvPr id="0" name=""/>
        <dsp:cNvSpPr/>
      </dsp:nvSpPr>
      <dsp:spPr>
        <a:xfrm rot="16200000">
          <a:off x="360937" y="-355674"/>
          <a:ext cx="4351338" cy="5062686"/>
        </a:xfrm>
        <a:prstGeom prst="flowChartManualOperation">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0" tIns="0" rIns="231738" bIns="0" numCol="1" spcCol="1270" anchor="t" anchorCtr="0">
          <a:noAutofit/>
        </a:bodyPr>
        <a:lstStyle/>
        <a:p>
          <a:pPr lvl="0" algn="l" defTabSz="1600200" rtl="0">
            <a:lnSpc>
              <a:spcPct val="90000"/>
            </a:lnSpc>
            <a:spcBef>
              <a:spcPct val="0"/>
            </a:spcBef>
            <a:spcAft>
              <a:spcPct val="35000"/>
            </a:spcAft>
          </a:pPr>
          <a:r>
            <a:rPr lang="it-IT" sz="3600" kern="1200" smtClean="0"/>
            <a:t>Nullità dei CC integrativi in violazione CC comparto</a:t>
          </a:r>
          <a:endParaRPr lang="it-IT" sz="3600" kern="1200"/>
        </a:p>
        <a:p>
          <a:pPr marL="285750" lvl="1" indent="-285750" algn="l" defTabSz="1244600" rtl="0">
            <a:lnSpc>
              <a:spcPct val="90000"/>
            </a:lnSpc>
            <a:spcBef>
              <a:spcPct val="0"/>
            </a:spcBef>
            <a:spcAft>
              <a:spcPct val="15000"/>
            </a:spcAft>
            <a:buChar char="••"/>
          </a:pPr>
          <a:r>
            <a:rPr lang="it-IT" sz="2800" kern="1200" smtClean="0"/>
            <a:t>Efficacia reale</a:t>
          </a:r>
          <a:endParaRPr lang="it-IT" sz="2800" kern="1200"/>
        </a:p>
        <a:p>
          <a:pPr marL="285750" lvl="1" indent="-285750" algn="l" defTabSz="1244600" rtl="0">
            <a:lnSpc>
              <a:spcPct val="90000"/>
            </a:lnSpc>
            <a:spcBef>
              <a:spcPct val="0"/>
            </a:spcBef>
            <a:spcAft>
              <a:spcPct val="15000"/>
            </a:spcAft>
            <a:buChar char="••"/>
          </a:pPr>
          <a:r>
            <a:rPr lang="it-IT" sz="2800" kern="1200" smtClean="0"/>
            <a:t>Sostituzione automatica</a:t>
          </a:r>
          <a:endParaRPr lang="it-IT" sz="2800" kern="1200"/>
        </a:p>
      </dsp:txBody>
      <dsp:txXfrm rot="5400000">
        <a:off x="5263" y="870268"/>
        <a:ext cx="5062686" cy="2610802"/>
      </dsp:txXfrm>
    </dsp:sp>
    <dsp:sp modelId="{484D70E8-058E-42C3-8000-EE185E33B554}">
      <dsp:nvSpPr>
        <dsp:cNvPr id="0" name=""/>
        <dsp:cNvSpPr/>
      </dsp:nvSpPr>
      <dsp:spPr>
        <a:xfrm rot="16200000">
          <a:off x="5803324" y="-355674"/>
          <a:ext cx="4351338" cy="5062686"/>
        </a:xfrm>
        <a:prstGeom prst="flowChartManualOperation">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0" tIns="0" rIns="231738" bIns="0" numCol="1" spcCol="1270" anchor="ctr" anchorCtr="0">
          <a:noAutofit/>
        </a:bodyPr>
        <a:lstStyle/>
        <a:p>
          <a:pPr lvl="0" algn="ctr" defTabSz="1600200" rtl="0">
            <a:lnSpc>
              <a:spcPct val="90000"/>
            </a:lnSpc>
            <a:spcBef>
              <a:spcPct val="0"/>
            </a:spcBef>
            <a:spcAft>
              <a:spcPct val="35000"/>
            </a:spcAft>
          </a:pPr>
          <a:r>
            <a:rPr lang="it-IT" sz="3600" kern="1200" smtClean="0"/>
            <a:t>Relazione tecnico finanziaria sulla compatibilità dei costi con in vincoli di bilancio e con i vincoli di legge</a:t>
          </a:r>
          <a:endParaRPr lang="it-IT" sz="3600" kern="1200"/>
        </a:p>
      </dsp:txBody>
      <dsp:txXfrm rot="5400000">
        <a:off x="5447650" y="870268"/>
        <a:ext cx="5062686" cy="2610802"/>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191CE3-1FCD-4421-8389-25B6871FE108}">
      <dsp:nvSpPr>
        <dsp:cNvPr id="0" name=""/>
        <dsp:cNvSpPr/>
      </dsp:nvSpPr>
      <dsp:spPr>
        <a:xfrm>
          <a:off x="3614" y="230"/>
          <a:ext cx="4847034" cy="2037565"/>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3840" tIns="243840" rIns="243840" bIns="243840" numCol="1" spcCol="1270" anchor="ctr" anchorCtr="0">
          <a:noAutofit/>
        </a:bodyPr>
        <a:lstStyle/>
        <a:p>
          <a:pPr lvl="0" algn="ctr" defTabSz="2844800" rtl="0">
            <a:lnSpc>
              <a:spcPct val="90000"/>
            </a:lnSpc>
            <a:spcBef>
              <a:spcPct val="0"/>
            </a:spcBef>
            <a:spcAft>
              <a:spcPct val="35000"/>
            </a:spcAft>
          </a:pPr>
          <a:r>
            <a:rPr lang="it-IT" sz="6400" kern="1200" dirty="0" smtClean="0"/>
            <a:t>ART. 40 CO 3</a:t>
          </a:r>
          <a:endParaRPr lang="it-IT" sz="6400" kern="1200" dirty="0"/>
        </a:p>
      </dsp:txBody>
      <dsp:txXfrm>
        <a:off x="63292" y="59908"/>
        <a:ext cx="4727678" cy="1918209"/>
      </dsp:txXfrm>
    </dsp:sp>
    <dsp:sp modelId="{158C2E29-2989-46F3-8CC2-08B0BFC7ECFA}">
      <dsp:nvSpPr>
        <dsp:cNvPr id="0" name=""/>
        <dsp:cNvSpPr/>
      </dsp:nvSpPr>
      <dsp:spPr>
        <a:xfrm>
          <a:off x="3614" y="2313542"/>
          <a:ext cx="4847034" cy="2037565"/>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it-IT" sz="1400" kern="1200" dirty="0" smtClean="0"/>
            <a:t>LA CONTRATTAZIONE COLLETTIVA DISCIPLINA, IN COERENZA CON IL SETTORE PRIVATO  … LA DURATA DEI CONTRATTI COLLETTIVI NAZIONALI E INTEGRATIVI. LA DURATA VIENE STABILITA IN MODO CHE VI SIA COINCIDENZA FRA LA VIGENZA DELLA DISCIPLINA GIURIDICA E DI QUELLA ECONOMICA</a:t>
          </a:r>
          <a:endParaRPr lang="it-IT" sz="1400" kern="1200" dirty="0"/>
        </a:p>
      </dsp:txBody>
      <dsp:txXfrm>
        <a:off x="63292" y="2373220"/>
        <a:ext cx="4727678" cy="1918209"/>
      </dsp:txXfrm>
    </dsp:sp>
    <dsp:sp modelId="{36B68FEC-57FA-40BA-A167-25C988B9ED8D}">
      <dsp:nvSpPr>
        <dsp:cNvPr id="0" name=""/>
        <dsp:cNvSpPr/>
      </dsp:nvSpPr>
      <dsp:spPr>
        <a:xfrm>
          <a:off x="5664950" y="230"/>
          <a:ext cx="4847034" cy="2037565"/>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3840" tIns="243840" rIns="243840" bIns="243840" numCol="1" spcCol="1270" anchor="ctr" anchorCtr="0">
          <a:noAutofit/>
        </a:bodyPr>
        <a:lstStyle/>
        <a:p>
          <a:pPr lvl="0" algn="ctr" defTabSz="2844800" rtl="0">
            <a:lnSpc>
              <a:spcPct val="90000"/>
            </a:lnSpc>
            <a:spcBef>
              <a:spcPct val="0"/>
            </a:spcBef>
            <a:spcAft>
              <a:spcPct val="35000"/>
            </a:spcAft>
          </a:pPr>
          <a:r>
            <a:rPr lang="it-IT" sz="6400" kern="1200" dirty="0" smtClean="0"/>
            <a:t>ART. 48 CO 3</a:t>
          </a:r>
          <a:endParaRPr lang="it-IT" sz="6400" kern="1200" dirty="0"/>
        </a:p>
      </dsp:txBody>
      <dsp:txXfrm>
        <a:off x="5724628" y="59908"/>
        <a:ext cx="4727678" cy="1918209"/>
      </dsp:txXfrm>
    </dsp:sp>
    <dsp:sp modelId="{2C45DCB4-E781-4411-A858-B4C7ADA7F787}">
      <dsp:nvSpPr>
        <dsp:cNvPr id="0" name=""/>
        <dsp:cNvSpPr/>
      </dsp:nvSpPr>
      <dsp:spPr>
        <a:xfrm>
          <a:off x="5664950" y="2313542"/>
          <a:ext cx="4847034" cy="2037565"/>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it-IT" sz="1400" kern="1200" dirty="0" smtClean="0"/>
            <a:t>I CONTRATTI COLLETTIVI SONO CORREDATI DA PROSPETTI CONTENENTI LA QUANTIFICAZIONE DEGLI ONERI NONCHÉ L'INDICAZIONE DELLA COPERTURA COMPLESSIVA PER L'INTERO PERIODO DI VALIDITÀ CONTRATTUALE, PREVEDENDO CON APPOSITE CLAUSOLE LA POSSIBILITÀ DI PROROGARE L'EFFICACIA TEMPORALE DEL CONTRATTO OVVERO DI SOSPENDERNE L'ESECUZIONE PARZIALE O TOTALE IN CASO DI ACCERTATA ESORBITANZA DAI LIMITI DI SPESA.</a:t>
          </a:r>
          <a:endParaRPr lang="it-IT" sz="1400" kern="1200" dirty="0"/>
        </a:p>
      </dsp:txBody>
      <dsp:txXfrm>
        <a:off x="5724628" y="2373220"/>
        <a:ext cx="4727678" cy="1918209"/>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58BB95-91E2-43FF-A5A9-940247CFEDD0}">
      <dsp:nvSpPr>
        <dsp:cNvPr id="0" name=""/>
        <dsp:cNvSpPr/>
      </dsp:nvSpPr>
      <dsp:spPr>
        <a:xfrm>
          <a:off x="788669" y="0"/>
          <a:ext cx="8938260" cy="4351338"/>
        </a:xfrm>
        <a:prstGeom prst="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6F679E5-35E3-4EC6-A230-853AF4B12208}">
      <dsp:nvSpPr>
        <dsp:cNvPr id="0" name=""/>
        <dsp:cNvSpPr/>
      </dsp:nvSpPr>
      <dsp:spPr>
        <a:xfrm>
          <a:off x="4621" y="1305401"/>
          <a:ext cx="2020453" cy="1740535"/>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it-IT" sz="1600" kern="1200" smtClean="0"/>
            <a:t>COSA SUCCEDE SE IL CC NON VIENE STIPULATO O RINNOVATO?</a:t>
          </a:r>
          <a:endParaRPr lang="it-IT" sz="1600" kern="1200"/>
        </a:p>
      </dsp:txBody>
      <dsp:txXfrm>
        <a:off x="89587" y="1390367"/>
        <a:ext cx="1850521" cy="1570603"/>
      </dsp:txXfrm>
    </dsp:sp>
    <dsp:sp modelId="{B270124D-302F-44DF-B59C-9DCB01960179}">
      <dsp:nvSpPr>
        <dsp:cNvPr id="0" name=""/>
        <dsp:cNvSpPr/>
      </dsp:nvSpPr>
      <dsp:spPr>
        <a:xfrm>
          <a:off x="2126097" y="1305401"/>
          <a:ext cx="2020453" cy="1740535"/>
        </a:xfrm>
        <a:prstGeom prst="roundRect">
          <a:avLst/>
        </a:prstGeom>
        <a:solidFill>
          <a:schemeClr val="accent4">
            <a:hueOff val="2598923"/>
            <a:satOff val="-11992"/>
            <a:lumOff val="4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it-IT" sz="1600" kern="1200" smtClean="0"/>
            <a:t>ART. 40 CO 3 </a:t>
          </a:r>
          <a:r>
            <a:rPr lang="it-IT" sz="1600" i="1" kern="1200" smtClean="0"/>
            <a:t>TER</a:t>
          </a:r>
          <a:endParaRPr lang="it-IT" sz="1600" kern="1200"/>
        </a:p>
      </dsp:txBody>
      <dsp:txXfrm>
        <a:off x="2211063" y="1390367"/>
        <a:ext cx="1850521" cy="1570603"/>
      </dsp:txXfrm>
    </dsp:sp>
    <dsp:sp modelId="{37082C1C-5A5E-4DC8-A584-DD6FFB0103DA}">
      <dsp:nvSpPr>
        <dsp:cNvPr id="0" name=""/>
        <dsp:cNvSpPr/>
      </dsp:nvSpPr>
      <dsp:spPr>
        <a:xfrm>
          <a:off x="4247573" y="1305401"/>
          <a:ext cx="2020453" cy="1740535"/>
        </a:xfrm>
        <a:prstGeom prst="roundRect">
          <a:avLst/>
        </a:prstGeom>
        <a:solidFill>
          <a:schemeClr val="accent4">
            <a:hueOff val="5197846"/>
            <a:satOff val="-23984"/>
            <a:lumOff val="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it-IT" sz="1600" kern="1200" smtClean="0"/>
            <a:t>SE NON E’ STIPULATO UN CC INTEGRATIVO</a:t>
          </a:r>
          <a:endParaRPr lang="it-IT" sz="1600" kern="1200"/>
        </a:p>
      </dsp:txBody>
      <dsp:txXfrm>
        <a:off x="4332539" y="1390367"/>
        <a:ext cx="1850521" cy="1570603"/>
      </dsp:txXfrm>
    </dsp:sp>
    <dsp:sp modelId="{215282B8-003C-401E-90B6-C441D427C85B}">
      <dsp:nvSpPr>
        <dsp:cNvPr id="0" name=""/>
        <dsp:cNvSpPr/>
      </dsp:nvSpPr>
      <dsp:spPr>
        <a:xfrm>
          <a:off x="6369049" y="1305401"/>
          <a:ext cx="2020453" cy="1740535"/>
        </a:xfrm>
        <a:prstGeom prst="roundRect">
          <a:avLst/>
        </a:prstGeom>
        <a:solidFill>
          <a:schemeClr val="accent4">
            <a:hueOff val="7796769"/>
            <a:satOff val="-35976"/>
            <a:lumOff val="13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it-IT" sz="1600" kern="1200" smtClean="0"/>
            <a:t>PA PUO’ PROVVEDERE IN VIA PROVVISORIA SULLE MATERIE OGGETTO DEL MANCATO ACCORDO</a:t>
          </a:r>
          <a:endParaRPr lang="it-IT" sz="1600" kern="1200"/>
        </a:p>
      </dsp:txBody>
      <dsp:txXfrm>
        <a:off x="6454015" y="1390367"/>
        <a:ext cx="1850521" cy="1570603"/>
      </dsp:txXfrm>
    </dsp:sp>
    <dsp:sp modelId="{C9F6BA27-02F7-4796-8522-B4E8E5D69304}">
      <dsp:nvSpPr>
        <dsp:cNvPr id="0" name=""/>
        <dsp:cNvSpPr/>
      </dsp:nvSpPr>
      <dsp:spPr>
        <a:xfrm>
          <a:off x="8490525" y="1305401"/>
          <a:ext cx="2020453" cy="1740535"/>
        </a:xfrm>
        <a:prstGeom prst="roundRect">
          <a:avLst/>
        </a:prstGeom>
        <a:solidFill>
          <a:schemeClr val="accent4">
            <a:hueOff val="10395692"/>
            <a:satOff val="-4796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it-IT" sz="1600" kern="1200" smtClean="0"/>
            <a:t>LIMITI COMPATIBILITA’ ECONOMICA</a:t>
          </a:r>
          <a:endParaRPr lang="it-IT" sz="1600" kern="1200"/>
        </a:p>
      </dsp:txBody>
      <dsp:txXfrm>
        <a:off x="8575491" y="1390367"/>
        <a:ext cx="1850521" cy="1570603"/>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AE43E3-ED59-4F8C-9161-96C93E8AE746}">
      <dsp:nvSpPr>
        <dsp:cNvPr id="0" name=""/>
        <dsp:cNvSpPr/>
      </dsp:nvSpPr>
      <dsp:spPr>
        <a:xfrm>
          <a:off x="1774" y="1484086"/>
          <a:ext cx="2766329" cy="1383164"/>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0">
            <a:lnSpc>
              <a:spcPct val="90000"/>
            </a:lnSpc>
            <a:spcBef>
              <a:spcPct val="0"/>
            </a:spcBef>
            <a:spcAft>
              <a:spcPct val="35000"/>
            </a:spcAft>
          </a:pPr>
          <a:r>
            <a:rPr lang="it-IT" sz="1800" kern="1200" smtClean="0"/>
            <a:t>ART. 47 </a:t>
          </a:r>
          <a:r>
            <a:rPr lang="it-IT" sz="1800" i="1" kern="1200" smtClean="0"/>
            <a:t>BIS</a:t>
          </a:r>
          <a:endParaRPr lang="it-IT" sz="1800" kern="1200"/>
        </a:p>
      </dsp:txBody>
      <dsp:txXfrm>
        <a:off x="42285" y="1524597"/>
        <a:ext cx="2685307" cy="1302142"/>
      </dsp:txXfrm>
    </dsp:sp>
    <dsp:sp modelId="{8C32DCC0-BB97-449E-89FE-DF63F742D136}">
      <dsp:nvSpPr>
        <dsp:cNvPr id="0" name=""/>
        <dsp:cNvSpPr/>
      </dsp:nvSpPr>
      <dsp:spPr>
        <a:xfrm rot="19457599">
          <a:off x="2640020" y="1749400"/>
          <a:ext cx="1362697" cy="57216"/>
        </a:xfrm>
        <a:custGeom>
          <a:avLst/>
          <a:gdLst/>
          <a:ahLst/>
          <a:cxnLst/>
          <a:rect l="0" t="0" r="0" b="0"/>
          <a:pathLst>
            <a:path>
              <a:moveTo>
                <a:pt x="0" y="28608"/>
              </a:moveTo>
              <a:lnTo>
                <a:pt x="1362697" y="28608"/>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3287302" y="1743941"/>
        <a:ext cx="68134" cy="68134"/>
      </dsp:txXfrm>
    </dsp:sp>
    <dsp:sp modelId="{D6ADD4C1-DFC2-4A5D-9942-29CDD5777AB8}">
      <dsp:nvSpPr>
        <dsp:cNvPr id="0" name=""/>
        <dsp:cNvSpPr/>
      </dsp:nvSpPr>
      <dsp:spPr>
        <a:xfrm>
          <a:off x="3874635" y="688767"/>
          <a:ext cx="2766329" cy="1383164"/>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0">
            <a:lnSpc>
              <a:spcPct val="90000"/>
            </a:lnSpc>
            <a:spcBef>
              <a:spcPct val="0"/>
            </a:spcBef>
            <a:spcAft>
              <a:spcPct val="35000"/>
            </a:spcAft>
          </a:pPr>
          <a:r>
            <a:rPr lang="it-IT" sz="1800" kern="1200" dirty="0" smtClean="0"/>
            <a:t>OLTRE 60 GG DALL’ENTRATA IN VIGORE LEGGE FINANZIARIA</a:t>
          </a:r>
          <a:endParaRPr lang="it-IT" sz="1800" kern="1200" dirty="0"/>
        </a:p>
      </dsp:txBody>
      <dsp:txXfrm>
        <a:off x="3915146" y="729278"/>
        <a:ext cx="2685307" cy="1302142"/>
      </dsp:txXfrm>
    </dsp:sp>
    <dsp:sp modelId="{BADABB64-5218-4DF0-8B29-5EAEC520B128}">
      <dsp:nvSpPr>
        <dsp:cNvPr id="0" name=""/>
        <dsp:cNvSpPr/>
      </dsp:nvSpPr>
      <dsp:spPr>
        <a:xfrm>
          <a:off x="6640964" y="1351740"/>
          <a:ext cx="1106531" cy="57216"/>
        </a:xfrm>
        <a:custGeom>
          <a:avLst/>
          <a:gdLst/>
          <a:ahLst/>
          <a:cxnLst/>
          <a:rect l="0" t="0" r="0" b="0"/>
          <a:pathLst>
            <a:path>
              <a:moveTo>
                <a:pt x="0" y="28608"/>
              </a:moveTo>
              <a:lnTo>
                <a:pt x="1106531" y="28608"/>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7166567" y="1352686"/>
        <a:ext cx="55326" cy="55326"/>
      </dsp:txXfrm>
    </dsp:sp>
    <dsp:sp modelId="{C0B15BDE-1E75-48C1-9011-DDAB9D49B38E}">
      <dsp:nvSpPr>
        <dsp:cNvPr id="0" name=""/>
        <dsp:cNvSpPr/>
      </dsp:nvSpPr>
      <dsp:spPr>
        <a:xfrm>
          <a:off x="7747496" y="688767"/>
          <a:ext cx="2766329" cy="1383164"/>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0">
            <a:lnSpc>
              <a:spcPct val="90000"/>
            </a:lnSpc>
            <a:spcBef>
              <a:spcPct val="0"/>
            </a:spcBef>
            <a:spcAft>
              <a:spcPct val="35000"/>
            </a:spcAft>
          </a:pPr>
          <a:r>
            <a:rPr lang="it-IT" sz="1800" kern="1200" dirty="0" smtClean="0"/>
            <a:t>INCREMENTI POSSONO ESSERE EROGATI IN VIA PROVVISORIAM SALVO CONGUAGLIO</a:t>
          </a:r>
          <a:endParaRPr lang="it-IT" sz="1800" kern="1200" dirty="0"/>
        </a:p>
      </dsp:txBody>
      <dsp:txXfrm>
        <a:off x="7788007" y="729278"/>
        <a:ext cx="2685307" cy="1302142"/>
      </dsp:txXfrm>
    </dsp:sp>
    <dsp:sp modelId="{CD4CBADA-2EBA-4FC4-9CCD-6F3019178805}">
      <dsp:nvSpPr>
        <dsp:cNvPr id="0" name=""/>
        <dsp:cNvSpPr/>
      </dsp:nvSpPr>
      <dsp:spPr>
        <a:xfrm rot="2142401">
          <a:off x="2640020" y="2544720"/>
          <a:ext cx="1362697" cy="57216"/>
        </a:xfrm>
        <a:custGeom>
          <a:avLst/>
          <a:gdLst/>
          <a:ahLst/>
          <a:cxnLst/>
          <a:rect l="0" t="0" r="0" b="0"/>
          <a:pathLst>
            <a:path>
              <a:moveTo>
                <a:pt x="0" y="28608"/>
              </a:moveTo>
              <a:lnTo>
                <a:pt x="1362697" y="28608"/>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3287302" y="2539261"/>
        <a:ext cx="68134" cy="68134"/>
      </dsp:txXfrm>
    </dsp:sp>
    <dsp:sp modelId="{AEE26251-C570-4960-9AC5-D62A94718924}">
      <dsp:nvSpPr>
        <dsp:cNvPr id="0" name=""/>
        <dsp:cNvSpPr/>
      </dsp:nvSpPr>
      <dsp:spPr>
        <a:xfrm>
          <a:off x="3874635" y="2279406"/>
          <a:ext cx="2766329" cy="1383164"/>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0">
            <a:lnSpc>
              <a:spcPct val="90000"/>
            </a:lnSpc>
            <a:spcBef>
              <a:spcPct val="0"/>
            </a:spcBef>
            <a:spcAft>
              <a:spcPct val="35000"/>
            </a:spcAft>
          </a:pPr>
          <a:r>
            <a:rPr lang="it-IT" sz="1800" kern="1200" dirty="0" smtClean="0"/>
            <a:t>DA APRILE ANNO SUCCESSIVO A SCADENZA VIENE RICONOSCIUTA UNA COPERTURA ECONOMICA COME ANTICIPAZIONE</a:t>
          </a:r>
          <a:endParaRPr lang="it-IT" sz="1800" kern="1200" dirty="0"/>
        </a:p>
      </dsp:txBody>
      <dsp:txXfrm>
        <a:off x="3915146" y="2319917"/>
        <a:ext cx="2685307" cy="130214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108D22-88E8-4719-A51F-4DBF39DEF5D6}">
      <dsp:nvSpPr>
        <dsp:cNvPr id="0" name=""/>
        <dsp:cNvSpPr/>
      </dsp:nvSpPr>
      <dsp:spPr>
        <a:xfrm>
          <a:off x="1283" y="0"/>
          <a:ext cx="3337470" cy="435133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ctr" defTabSz="1155700" rtl="0">
            <a:lnSpc>
              <a:spcPct val="90000"/>
            </a:lnSpc>
            <a:spcBef>
              <a:spcPct val="0"/>
            </a:spcBef>
            <a:spcAft>
              <a:spcPct val="35000"/>
            </a:spcAft>
          </a:pPr>
          <a:r>
            <a:rPr lang="it-IT" sz="2600" kern="1200" dirty="0" smtClean="0"/>
            <a:t>Prima del 1992 (l. 83/93)</a:t>
          </a:r>
          <a:endParaRPr lang="it-IT" sz="2600" kern="1200" dirty="0"/>
        </a:p>
      </dsp:txBody>
      <dsp:txXfrm>
        <a:off x="1283" y="0"/>
        <a:ext cx="3337470" cy="1305401"/>
      </dsp:txXfrm>
    </dsp:sp>
    <dsp:sp modelId="{384BDD4A-A6CD-4F9C-8110-EFFAFE36CA2F}">
      <dsp:nvSpPr>
        <dsp:cNvPr id="0" name=""/>
        <dsp:cNvSpPr/>
      </dsp:nvSpPr>
      <dsp:spPr>
        <a:xfrm>
          <a:off x="335030" y="1305773"/>
          <a:ext cx="2669976" cy="854863"/>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47625" rIns="63500" bIns="47625" numCol="1" spcCol="1270" anchor="ctr" anchorCtr="0">
          <a:noAutofit/>
        </a:bodyPr>
        <a:lstStyle/>
        <a:p>
          <a:pPr lvl="0" algn="ctr" defTabSz="1111250" rtl="0">
            <a:lnSpc>
              <a:spcPct val="90000"/>
            </a:lnSpc>
            <a:spcBef>
              <a:spcPct val="0"/>
            </a:spcBef>
            <a:spcAft>
              <a:spcPct val="35000"/>
            </a:spcAft>
          </a:pPr>
          <a:r>
            <a:rPr lang="it-IT" sz="2500" kern="1200" smtClean="0"/>
            <a:t>Fonte legislativa</a:t>
          </a:r>
          <a:endParaRPr lang="it-IT" sz="2500" kern="1200"/>
        </a:p>
      </dsp:txBody>
      <dsp:txXfrm>
        <a:off x="360068" y="1330811"/>
        <a:ext cx="2619900" cy="804787"/>
      </dsp:txXfrm>
    </dsp:sp>
    <dsp:sp modelId="{6D8A2973-64E5-4062-A751-8615854C4963}">
      <dsp:nvSpPr>
        <dsp:cNvPr id="0" name=""/>
        <dsp:cNvSpPr/>
      </dsp:nvSpPr>
      <dsp:spPr>
        <a:xfrm>
          <a:off x="335030" y="2292154"/>
          <a:ext cx="2669976" cy="854863"/>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47625" rIns="63500" bIns="47625" numCol="1" spcCol="1270" anchor="ctr" anchorCtr="0">
          <a:noAutofit/>
        </a:bodyPr>
        <a:lstStyle/>
        <a:p>
          <a:pPr lvl="0" algn="ctr" defTabSz="1111250" rtl="0">
            <a:lnSpc>
              <a:spcPct val="90000"/>
            </a:lnSpc>
            <a:spcBef>
              <a:spcPct val="0"/>
            </a:spcBef>
            <a:spcAft>
              <a:spcPct val="35000"/>
            </a:spcAft>
          </a:pPr>
          <a:r>
            <a:rPr lang="it-IT" sz="2500" kern="1200" smtClean="0"/>
            <a:t>Atto di nomina</a:t>
          </a:r>
          <a:endParaRPr lang="it-IT" sz="2500" kern="1200"/>
        </a:p>
      </dsp:txBody>
      <dsp:txXfrm>
        <a:off x="360068" y="2317192"/>
        <a:ext cx="2619900" cy="804787"/>
      </dsp:txXfrm>
    </dsp:sp>
    <dsp:sp modelId="{00EE9418-6AD4-4FC1-9510-D0D94EF3D768}">
      <dsp:nvSpPr>
        <dsp:cNvPr id="0" name=""/>
        <dsp:cNvSpPr/>
      </dsp:nvSpPr>
      <dsp:spPr>
        <a:xfrm>
          <a:off x="335030" y="3278535"/>
          <a:ext cx="2669976" cy="854863"/>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47625" rIns="63500" bIns="47625" numCol="1" spcCol="1270" anchor="ctr" anchorCtr="0">
          <a:noAutofit/>
        </a:bodyPr>
        <a:lstStyle/>
        <a:p>
          <a:pPr lvl="0" algn="ctr" defTabSz="1111250" rtl="0">
            <a:lnSpc>
              <a:spcPct val="90000"/>
            </a:lnSpc>
            <a:spcBef>
              <a:spcPct val="0"/>
            </a:spcBef>
            <a:spcAft>
              <a:spcPct val="35000"/>
            </a:spcAft>
          </a:pPr>
          <a:r>
            <a:rPr lang="it-IT" sz="2500" kern="1200" smtClean="0"/>
            <a:t>Giudice amministrativo</a:t>
          </a:r>
          <a:endParaRPr lang="it-IT" sz="2500" kern="1200"/>
        </a:p>
      </dsp:txBody>
      <dsp:txXfrm>
        <a:off x="360068" y="3303573"/>
        <a:ext cx="2619900" cy="804787"/>
      </dsp:txXfrm>
    </dsp:sp>
    <dsp:sp modelId="{4F3B3BAF-82BA-4CF6-9139-57DC3AD5E6ED}">
      <dsp:nvSpPr>
        <dsp:cNvPr id="0" name=""/>
        <dsp:cNvSpPr/>
      </dsp:nvSpPr>
      <dsp:spPr>
        <a:xfrm>
          <a:off x="3589064" y="0"/>
          <a:ext cx="3337470" cy="435133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ctr" defTabSz="1155700" rtl="0">
            <a:lnSpc>
              <a:spcPct val="90000"/>
            </a:lnSpc>
            <a:spcBef>
              <a:spcPct val="0"/>
            </a:spcBef>
            <a:spcAft>
              <a:spcPct val="35000"/>
            </a:spcAft>
          </a:pPr>
          <a:r>
            <a:rPr lang="it-IT" sz="2600" kern="1200" dirty="0" smtClean="0"/>
            <a:t>Dopo il 1993 (l. 421/92 e d. lgs. 29/93)</a:t>
          </a:r>
          <a:endParaRPr lang="it-IT" sz="2600" kern="1200" dirty="0"/>
        </a:p>
      </dsp:txBody>
      <dsp:txXfrm>
        <a:off x="3589064" y="0"/>
        <a:ext cx="3337470" cy="1305401"/>
      </dsp:txXfrm>
    </dsp:sp>
    <dsp:sp modelId="{A07E790C-ADB6-4F84-86C4-F6F564E4A6E9}">
      <dsp:nvSpPr>
        <dsp:cNvPr id="0" name=""/>
        <dsp:cNvSpPr/>
      </dsp:nvSpPr>
      <dsp:spPr>
        <a:xfrm>
          <a:off x="3922811" y="1305773"/>
          <a:ext cx="2669976" cy="854863"/>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47625" rIns="63500" bIns="47625" numCol="1" spcCol="1270" anchor="ctr" anchorCtr="0">
          <a:noAutofit/>
        </a:bodyPr>
        <a:lstStyle/>
        <a:p>
          <a:pPr lvl="0" algn="ctr" defTabSz="1111250" rtl="0">
            <a:lnSpc>
              <a:spcPct val="90000"/>
            </a:lnSpc>
            <a:spcBef>
              <a:spcPct val="0"/>
            </a:spcBef>
            <a:spcAft>
              <a:spcPct val="35000"/>
            </a:spcAft>
          </a:pPr>
          <a:r>
            <a:rPr lang="it-IT" sz="2500" kern="1200" smtClean="0"/>
            <a:t>Fonte contrattuale</a:t>
          </a:r>
          <a:endParaRPr lang="it-IT" sz="2500" kern="1200"/>
        </a:p>
      </dsp:txBody>
      <dsp:txXfrm>
        <a:off x="3947849" y="1330811"/>
        <a:ext cx="2619900" cy="804787"/>
      </dsp:txXfrm>
    </dsp:sp>
    <dsp:sp modelId="{4B094D4B-5865-43C6-97B6-F4CE6F2FD90E}">
      <dsp:nvSpPr>
        <dsp:cNvPr id="0" name=""/>
        <dsp:cNvSpPr/>
      </dsp:nvSpPr>
      <dsp:spPr>
        <a:xfrm>
          <a:off x="3922811" y="2292154"/>
          <a:ext cx="2669976" cy="854863"/>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47625" rIns="63500" bIns="47625" numCol="1" spcCol="1270" anchor="ctr" anchorCtr="0">
          <a:noAutofit/>
        </a:bodyPr>
        <a:lstStyle/>
        <a:p>
          <a:pPr lvl="0" algn="ctr" defTabSz="1111250" rtl="0">
            <a:lnSpc>
              <a:spcPct val="90000"/>
            </a:lnSpc>
            <a:spcBef>
              <a:spcPct val="0"/>
            </a:spcBef>
            <a:spcAft>
              <a:spcPct val="35000"/>
            </a:spcAft>
          </a:pPr>
          <a:r>
            <a:rPr lang="it-IT" sz="2500" kern="1200" smtClean="0"/>
            <a:t>Contratto di lavoro</a:t>
          </a:r>
          <a:endParaRPr lang="it-IT" sz="2500" kern="1200"/>
        </a:p>
      </dsp:txBody>
      <dsp:txXfrm>
        <a:off x="3947849" y="2317192"/>
        <a:ext cx="2619900" cy="804787"/>
      </dsp:txXfrm>
    </dsp:sp>
    <dsp:sp modelId="{938B43CF-9939-430E-B5AA-7C03F40BEC33}">
      <dsp:nvSpPr>
        <dsp:cNvPr id="0" name=""/>
        <dsp:cNvSpPr/>
      </dsp:nvSpPr>
      <dsp:spPr>
        <a:xfrm>
          <a:off x="3922811" y="3278535"/>
          <a:ext cx="2669976" cy="854863"/>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47625" rIns="63500" bIns="47625" numCol="1" spcCol="1270" anchor="ctr" anchorCtr="0">
          <a:noAutofit/>
        </a:bodyPr>
        <a:lstStyle/>
        <a:p>
          <a:pPr lvl="0" algn="ctr" defTabSz="1111250" rtl="0">
            <a:lnSpc>
              <a:spcPct val="90000"/>
            </a:lnSpc>
            <a:spcBef>
              <a:spcPct val="0"/>
            </a:spcBef>
            <a:spcAft>
              <a:spcPct val="35000"/>
            </a:spcAft>
          </a:pPr>
          <a:r>
            <a:rPr lang="it-IT" sz="2500" kern="1200" smtClean="0"/>
            <a:t>AGO</a:t>
          </a:r>
          <a:endParaRPr lang="it-IT" sz="2500" kern="1200"/>
        </a:p>
      </dsp:txBody>
      <dsp:txXfrm>
        <a:off x="3947849" y="3303573"/>
        <a:ext cx="2619900" cy="804787"/>
      </dsp:txXfrm>
    </dsp:sp>
    <dsp:sp modelId="{BA45C525-72C3-46AB-84D2-931DE9089946}">
      <dsp:nvSpPr>
        <dsp:cNvPr id="0" name=""/>
        <dsp:cNvSpPr/>
      </dsp:nvSpPr>
      <dsp:spPr>
        <a:xfrm>
          <a:off x="7176845" y="0"/>
          <a:ext cx="3337470" cy="435133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ctr" defTabSz="1155700" rtl="0">
            <a:lnSpc>
              <a:spcPct val="90000"/>
            </a:lnSpc>
            <a:spcBef>
              <a:spcPct val="0"/>
            </a:spcBef>
            <a:spcAft>
              <a:spcPct val="35000"/>
            </a:spcAft>
          </a:pPr>
          <a:r>
            <a:rPr lang="it-IT" sz="2600" kern="1200" smtClean="0"/>
            <a:t>Riforma «Brunetta» 2009 e riforma «Madia» 2015</a:t>
          </a:r>
          <a:endParaRPr lang="it-IT" sz="2600" kern="1200"/>
        </a:p>
      </dsp:txBody>
      <dsp:txXfrm>
        <a:off x="7176845" y="0"/>
        <a:ext cx="3337470" cy="1305401"/>
      </dsp:txXfrm>
    </dsp:sp>
    <dsp:sp modelId="{6FC5E27E-F8B7-4362-A77D-C5660B8B27A8}">
      <dsp:nvSpPr>
        <dsp:cNvPr id="0" name=""/>
        <dsp:cNvSpPr/>
      </dsp:nvSpPr>
      <dsp:spPr>
        <a:xfrm>
          <a:off x="7510592" y="1305773"/>
          <a:ext cx="2669976" cy="854863"/>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47625" rIns="63500" bIns="47625" numCol="1" spcCol="1270" anchor="ctr" anchorCtr="0">
          <a:noAutofit/>
        </a:bodyPr>
        <a:lstStyle/>
        <a:p>
          <a:pPr lvl="0" algn="ctr" defTabSz="1111250" rtl="0">
            <a:lnSpc>
              <a:spcPct val="90000"/>
            </a:lnSpc>
            <a:spcBef>
              <a:spcPct val="0"/>
            </a:spcBef>
            <a:spcAft>
              <a:spcPct val="35000"/>
            </a:spcAft>
          </a:pPr>
          <a:r>
            <a:rPr lang="it-IT" sz="2500" kern="1200" smtClean="0"/>
            <a:t>Legge torna al centro</a:t>
          </a:r>
          <a:endParaRPr lang="it-IT" sz="2500" kern="1200"/>
        </a:p>
      </dsp:txBody>
      <dsp:txXfrm>
        <a:off x="7535630" y="1330811"/>
        <a:ext cx="2619900" cy="804787"/>
      </dsp:txXfrm>
    </dsp:sp>
    <dsp:sp modelId="{A41980E6-FE22-4DE1-A675-8F632F31B11C}">
      <dsp:nvSpPr>
        <dsp:cNvPr id="0" name=""/>
        <dsp:cNvSpPr/>
      </dsp:nvSpPr>
      <dsp:spPr>
        <a:xfrm>
          <a:off x="7510592" y="2292154"/>
          <a:ext cx="2669976" cy="854863"/>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47625" rIns="63500" bIns="47625" numCol="1" spcCol="1270" anchor="ctr" anchorCtr="0">
          <a:noAutofit/>
        </a:bodyPr>
        <a:lstStyle/>
        <a:p>
          <a:pPr lvl="0" algn="ctr" defTabSz="1111250" rtl="0">
            <a:lnSpc>
              <a:spcPct val="90000"/>
            </a:lnSpc>
            <a:spcBef>
              <a:spcPct val="0"/>
            </a:spcBef>
            <a:spcAft>
              <a:spcPct val="35000"/>
            </a:spcAft>
          </a:pPr>
          <a:r>
            <a:rPr lang="it-IT" sz="2500" kern="1200" smtClean="0"/>
            <a:t>Rapporto resta privatizzato</a:t>
          </a:r>
          <a:endParaRPr lang="it-IT" sz="2500" kern="1200"/>
        </a:p>
      </dsp:txBody>
      <dsp:txXfrm>
        <a:off x="7535630" y="2317192"/>
        <a:ext cx="2619900" cy="804787"/>
      </dsp:txXfrm>
    </dsp:sp>
    <dsp:sp modelId="{FD110FB7-AD29-4759-BECC-B7E33BEE6831}">
      <dsp:nvSpPr>
        <dsp:cNvPr id="0" name=""/>
        <dsp:cNvSpPr/>
      </dsp:nvSpPr>
      <dsp:spPr>
        <a:xfrm>
          <a:off x="7510592" y="3278535"/>
          <a:ext cx="2669976" cy="854863"/>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47625" rIns="63500" bIns="47625" numCol="1" spcCol="1270" anchor="ctr" anchorCtr="0">
          <a:noAutofit/>
        </a:bodyPr>
        <a:lstStyle/>
        <a:p>
          <a:pPr lvl="0" algn="ctr" defTabSz="1111250" rtl="0">
            <a:lnSpc>
              <a:spcPct val="90000"/>
            </a:lnSpc>
            <a:spcBef>
              <a:spcPct val="0"/>
            </a:spcBef>
            <a:spcAft>
              <a:spcPct val="35000"/>
            </a:spcAft>
          </a:pPr>
          <a:r>
            <a:rPr lang="it-IT" sz="2500" kern="1200" smtClean="0"/>
            <a:t>AGO</a:t>
          </a:r>
          <a:endParaRPr lang="it-IT" sz="2500" kern="1200"/>
        </a:p>
      </dsp:txBody>
      <dsp:txXfrm>
        <a:off x="7535630" y="3303573"/>
        <a:ext cx="2619900" cy="80478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0DF7EA-DBDF-4384-B08A-82E1D74DA282}">
      <dsp:nvSpPr>
        <dsp:cNvPr id="0" name=""/>
        <dsp:cNvSpPr/>
      </dsp:nvSpPr>
      <dsp:spPr>
        <a:xfrm>
          <a:off x="204373" y="0"/>
          <a:ext cx="1654176" cy="710001"/>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rtl="0">
            <a:lnSpc>
              <a:spcPct val="90000"/>
            </a:lnSpc>
            <a:spcBef>
              <a:spcPct val="0"/>
            </a:spcBef>
            <a:spcAft>
              <a:spcPct val="35000"/>
            </a:spcAft>
          </a:pPr>
          <a:r>
            <a:rPr lang="it-IT" sz="1800" kern="1200" smtClean="0"/>
            <a:t>2001-2003</a:t>
          </a:r>
          <a:endParaRPr lang="it-IT" sz="1800" kern="1200"/>
        </a:p>
      </dsp:txBody>
      <dsp:txXfrm>
        <a:off x="225168" y="20795"/>
        <a:ext cx="1612586" cy="668411"/>
      </dsp:txXfrm>
    </dsp:sp>
    <dsp:sp modelId="{AA4DF138-4919-4BE5-853A-3119CD227A36}">
      <dsp:nvSpPr>
        <dsp:cNvPr id="0" name=""/>
        <dsp:cNvSpPr/>
      </dsp:nvSpPr>
      <dsp:spPr>
        <a:xfrm>
          <a:off x="324070" y="710001"/>
          <a:ext cx="91440" cy="1701573"/>
        </a:xfrm>
        <a:custGeom>
          <a:avLst/>
          <a:gdLst/>
          <a:ahLst/>
          <a:cxnLst/>
          <a:rect l="0" t="0" r="0" b="0"/>
          <a:pathLst>
            <a:path>
              <a:moveTo>
                <a:pt x="45720" y="0"/>
              </a:moveTo>
              <a:lnTo>
                <a:pt x="45720" y="1701573"/>
              </a:lnTo>
              <a:lnTo>
                <a:pt x="90108" y="1701573"/>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90C40C3-224E-4D05-ABFA-B5E37EC61697}">
      <dsp:nvSpPr>
        <dsp:cNvPr id="0" name=""/>
        <dsp:cNvSpPr/>
      </dsp:nvSpPr>
      <dsp:spPr>
        <a:xfrm>
          <a:off x="414179" y="798195"/>
          <a:ext cx="1698816" cy="3226758"/>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5" tIns="8890" rIns="13335" bIns="8890" numCol="1" spcCol="1270" anchor="ctr" anchorCtr="0">
          <a:noAutofit/>
        </a:bodyPr>
        <a:lstStyle/>
        <a:p>
          <a:pPr lvl="0" algn="ctr" defTabSz="311150" rtl="0">
            <a:lnSpc>
              <a:spcPct val="90000"/>
            </a:lnSpc>
            <a:spcBef>
              <a:spcPct val="0"/>
            </a:spcBef>
            <a:spcAft>
              <a:spcPct val="35000"/>
            </a:spcAft>
          </a:pPr>
          <a:r>
            <a:rPr lang="it-IT" sz="700" kern="1200" dirty="0" smtClean="0"/>
            <a:t>I rapporti di lavoro dei dipendenti delle amministrazioni pubbliche sono disciplinati dalle disposizioni del capo I, titolo II, del libro V del codice civile e dalle leggi sui rapporti di lavoro subordinato nell'impresa, fatte salve le diverse disposizioni contenute nel presente decreto. Eventuali disposizioni di legge, regolamento o statuto, che introducano discipline dei rapporti di lavoro la cui applicabilità sia limitata ai dipendenti delle amministrazioni pubbliche, o a categorie di essi</a:t>
          </a:r>
          <a:r>
            <a:rPr lang="it-IT" sz="700" b="1" u="sng" kern="1200" dirty="0" smtClean="0"/>
            <a:t>, possono essere derogate da successivi contratti o accordi collettivi e, per la parte derogata, non sono ulteriormente applicabili, </a:t>
          </a:r>
          <a:r>
            <a:rPr lang="it-IT" sz="700" b="1" u="sng" kern="1200" dirty="0" smtClean="0">
              <a:solidFill>
                <a:srgbClr val="FF0000"/>
              </a:solidFill>
            </a:rPr>
            <a:t>salvo </a:t>
          </a:r>
          <a:r>
            <a:rPr lang="it-IT" sz="700" b="1" u="sng" kern="1200" dirty="0" smtClean="0"/>
            <a:t>che la legge disponga espressamente in senso contrario</a:t>
          </a:r>
          <a:endParaRPr lang="it-IT" sz="700" b="1" u="sng" kern="1200" dirty="0"/>
        </a:p>
      </dsp:txBody>
      <dsp:txXfrm>
        <a:off x="463936" y="847952"/>
        <a:ext cx="1599302" cy="3127244"/>
      </dsp:txXfrm>
    </dsp:sp>
    <dsp:sp modelId="{DF7E9C76-0E3A-48E4-9B05-772FC2840770}">
      <dsp:nvSpPr>
        <dsp:cNvPr id="0" name=""/>
        <dsp:cNvSpPr/>
      </dsp:nvSpPr>
      <dsp:spPr>
        <a:xfrm>
          <a:off x="2253623" y="0"/>
          <a:ext cx="1654176" cy="710001"/>
        </a:xfrm>
        <a:prstGeom prst="roundRect">
          <a:avLst>
            <a:gd name="adj" fmla="val 10000"/>
          </a:avLst>
        </a:prstGeom>
        <a:solidFill>
          <a:schemeClr val="accent4">
            <a:hueOff val="2598923"/>
            <a:satOff val="-11992"/>
            <a:lumOff val="4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rtl="0">
            <a:lnSpc>
              <a:spcPct val="90000"/>
            </a:lnSpc>
            <a:spcBef>
              <a:spcPct val="0"/>
            </a:spcBef>
            <a:spcAft>
              <a:spcPct val="35000"/>
            </a:spcAft>
          </a:pPr>
          <a:r>
            <a:rPr lang="it-IT" sz="1800" kern="1200" dirty="0" smtClean="0"/>
            <a:t>2004-2009</a:t>
          </a:r>
          <a:endParaRPr lang="it-IT" sz="1800" kern="1200" dirty="0"/>
        </a:p>
      </dsp:txBody>
      <dsp:txXfrm>
        <a:off x="2274418" y="20795"/>
        <a:ext cx="1612586" cy="668411"/>
      </dsp:txXfrm>
    </dsp:sp>
    <dsp:sp modelId="{24F981AF-38F6-40FC-8C92-F37EFBA9C55D}">
      <dsp:nvSpPr>
        <dsp:cNvPr id="0" name=""/>
        <dsp:cNvSpPr/>
      </dsp:nvSpPr>
      <dsp:spPr>
        <a:xfrm>
          <a:off x="2419041" y="710001"/>
          <a:ext cx="95142" cy="1787496"/>
        </a:xfrm>
        <a:custGeom>
          <a:avLst/>
          <a:gdLst/>
          <a:ahLst/>
          <a:cxnLst/>
          <a:rect l="0" t="0" r="0" b="0"/>
          <a:pathLst>
            <a:path>
              <a:moveTo>
                <a:pt x="0" y="0"/>
              </a:moveTo>
              <a:lnTo>
                <a:pt x="0" y="1787496"/>
              </a:lnTo>
              <a:lnTo>
                <a:pt x="95142" y="1787496"/>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5A7ADA0-CC93-4D4A-8C93-5908A0318EEF}">
      <dsp:nvSpPr>
        <dsp:cNvPr id="0" name=""/>
        <dsp:cNvSpPr/>
      </dsp:nvSpPr>
      <dsp:spPr>
        <a:xfrm>
          <a:off x="2514184" y="768275"/>
          <a:ext cx="1686234" cy="3458444"/>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2598923"/>
              <a:satOff val="-11992"/>
              <a:lumOff val="441"/>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5" tIns="8890" rIns="13335" bIns="8890" numCol="1" spcCol="1270" anchor="ctr" anchorCtr="0">
          <a:noAutofit/>
        </a:bodyPr>
        <a:lstStyle/>
        <a:p>
          <a:pPr lvl="0" algn="ctr" defTabSz="311150" rtl="0">
            <a:lnSpc>
              <a:spcPct val="90000"/>
            </a:lnSpc>
            <a:spcBef>
              <a:spcPct val="0"/>
            </a:spcBef>
            <a:spcAft>
              <a:spcPct val="35000"/>
            </a:spcAft>
          </a:pPr>
          <a:r>
            <a:rPr lang="it-IT" sz="700" kern="1200" dirty="0" smtClean="0"/>
            <a:t>I rapporti di lavoro dei dipendenti delle amministrazioni pubbliche sono disciplinati dalle disposizioni del capo I, titolo II, del libro V del codice civile e dalle leggi sui rapporti di lavoro subordinato nell'impresa, fatte salve le diverse disposizioni contenute nel presente decreto. Eventuali disposizioni di legge, regolamento o statuto, che introducano discipline dei rapporti di lavoro la cui applicabilità sia limitata ai dipendenti delle amministrazioni pubbliche, o a categorie di essi, </a:t>
          </a:r>
          <a:r>
            <a:rPr lang="it-IT" sz="700" b="1" u="sng" kern="1200" dirty="0" smtClean="0"/>
            <a:t>possono essere derogate da successivi contratti o accordi collettivi e, per la parte derogata, non sono ulteriormente applicabili</a:t>
          </a:r>
          <a:r>
            <a:rPr lang="it-IT" sz="700" b="1" u="sng" kern="1200" dirty="0" smtClean="0">
              <a:solidFill>
                <a:srgbClr val="FF0000"/>
              </a:solidFill>
            </a:rPr>
            <a:t>, salvo </a:t>
          </a:r>
          <a:r>
            <a:rPr lang="it-IT" sz="700" b="1" u="sng" kern="1200" dirty="0" smtClean="0"/>
            <a:t>che la legge disponga espressamente in senso contrario</a:t>
          </a:r>
          <a:endParaRPr lang="it-IT" sz="700" b="1" u="sng" kern="1200" dirty="0"/>
        </a:p>
      </dsp:txBody>
      <dsp:txXfrm>
        <a:off x="2563572" y="817663"/>
        <a:ext cx="1587458" cy="3359668"/>
      </dsp:txXfrm>
    </dsp:sp>
    <dsp:sp modelId="{6704CF82-8EF6-43E4-8055-F6D9A6728785}">
      <dsp:nvSpPr>
        <dsp:cNvPr id="0" name=""/>
        <dsp:cNvSpPr/>
      </dsp:nvSpPr>
      <dsp:spPr>
        <a:xfrm>
          <a:off x="4290292" y="0"/>
          <a:ext cx="1654176" cy="710001"/>
        </a:xfrm>
        <a:prstGeom prst="roundRect">
          <a:avLst>
            <a:gd name="adj" fmla="val 10000"/>
          </a:avLst>
        </a:prstGeom>
        <a:solidFill>
          <a:schemeClr val="accent4">
            <a:hueOff val="5197846"/>
            <a:satOff val="-23984"/>
            <a:lumOff val="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rtl="0">
            <a:lnSpc>
              <a:spcPct val="90000"/>
            </a:lnSpc>
            <a:spcBef>
              <a:spcPct val="0"/>
            </a:spcBef>
            <a:spcAft>
              <a:spcPct val="35000"/>
            </a:spcAft>
          </a:pPr>
          <a:r>
            <a:rPr lang="it-IT" sz="1800" kern="1200" dirty="0" smtClean="0"/>
            <a:t>Marzo-novembre 2009</a:t>
          </a:r>
          <a:endParaRPr lang="it-IT" sz="1800" kern="1200" dirty="0"/>
        </a:p>
      </dsp:txBody>
      <dsp:txXfrm>
        <a:off x="4311087" y="20795"/>
        <a:ext cx="1612586" cy="668411"/>
      </dsp:txXfrm>
    </dsp:sp>
    <dsp:sp modelId="{0DC3523A-FD55-400D-AD76-E7DC003278E7}">
      <dsp:nvSpPr>
        <dsp:cNvPr id="0" name=""/>
        <dsp:cNvSpPr/>
      </dsp:nvSpPr>
      <dsp:spPr>
        <a:xfrm>
          <a:off x="4409990" y="710001"/>
          <a:ext cx="91440" cy="1706290"/>
        </a:xfrm>
        <a:custGeom>
          <a:avLst/>
          <a:gdLst/>
          <a:ahLst/>
          <a:cxnLst/>
          <a:rect l="0" t="0" r="0" b="0"/>
          <a:pathLst>
            <a:path>
              <a:moveTo>
                <a:pt x="45720" y="0"/>
              </a:moveTo>
              <a:lnTo>
                <a:pt x="45720" y="1706290"/>
              </a:lnTo>
              <a:lnTo>
                <a:pt x="133809" y="170629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027F23B-758E-4871-91B7-F58F2732C99E}">
      <dsp:nvSpPr>
        <dsp:cNvPr id="0" name=""/>
        <dsp:cNvSpPr/>
      </dsp:nvSpPr>
      <dsp:spPr>
        <a:xfrm>
          <a:off x="4543799" y="762997"/>
          <a:ext cx="1689890" cy="3306587"/>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5197846"/>
              <a:satOff val="-23984"/>
              <a:lumOff val="88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5" tIns="8890" rIns="13335" bIns="8890" numCol="1" spcCol="1270" anchor="ctr" anchorCtr="0">
          <a:noAutofit/>
        </a:bodyPr>
        <a:lstStyle/>
        <a:p>
          <a:pPr lvl="0" algn="ctr" defTabSz="311150" rtl="0">
            <a:lnSpc>
              <a:spcPct val="90000"/>
            </a:lnSpc>
            <a:spcBef>
              <a:spcPct val="0"/>
            </a:spcBef>
            <a:spcAft>
              <a:spcPct val="35000"/>
            </a:spcAft>
          </a:pPr>
          <a:r>
            <a:rPr lang="it-IT" sz="700" kern="1200" dirty="0" smtClean="0"/>
            <a:t>I rapporti di lavoro dei dipendenti delle amministrazioni pubbliche sono disciplinati dalle disposizioni del capo I, titolo II, del libro V del codice civile e dalle leggi sui rapporti di lavoro subordinato nell'impresa, fatte salve le diverse disposizioni contenute nel presente decreto. Eventuali disposizioni di legge, regolamento o statuto, che introducano discipline dei rapporti di lavoro la cui applicabilità sia limitata ai dipendenti delle amministrazioni pubbliche, o a categorie di essi, </a:t>
          </a:r>
          <a:r>
            <a:rPr lang="it-IT" sz="700" b="1" u="sng" kern="1200" dirty="0" smtClean="0"/>
            <a:t>possono essere derogate da successivi contratti o accordi collettivi e, per la parte derogata, non sono ulteriormente applicabili,</a:t>
          </a:r>
          <a:r>
            <a:rPr lang="it-IT" sz="700" b="1" u="sng" kern="1200" dirty="0" smtClean="0">
              <a:solidFill>
                <a:srgbClr val="FF0000"/>
              </a:solidFill>
            </a:rPr>
            <a:t> solo qualora</a:t>
          </a:r>
          <a:r>
            <a:rPr lang="it-IT" sz="700" b="1" u="sng" kern="1200" dirty="0" smtClean="0"/>
            <a:t> ciò sia espressamente previsto dalla legge</a:t>
          </a:r>
          <a:r>
            <a:rPr lang="it-IT" sz="700" kern="1200" dirty="0" smtClean="0"/>
            <a:t>. (9)</a:t>
          </a:r>
          <a:br>
            <a:rPr lang="it-IT" sz="700" kern="1200" dirty="0" smtClean="0"/>
          </a:br>
          <a:endParaRPr lang="it-IT" sz="700" kern="1200" dirty="0"/>
        </a:p>
      </dsp:txBody>
      <dsp:txXfrm>
        <a:off x="4593294" y="812492"/>
        <a:ext cx="1590900" cy="3207597"/>
      </dsp:txXfrm>
    </dsp:sp>
    <dsp:sp modelId="{060DA0B1-3197-4753-A527-3D04F377ED76}">
      <dsp:nvSpPr>
        <dsp:cNvPr id="0" name=""/>
        <dsp:cNvSpPr/>
      </dsp:nvSpPr>
      <dsp:spPr>
        <a:xfrm>
          <a:off x="6330617" y="0"/>
          <a:ext cx="1654176" cy="710001"/>
        </a:xfrm>
        <a:prstGeom prst="roundRect">
          <a:avLst>
            <a:gd name="adj" fmla="val 10000"/>
          </a:avLst>
        </a:prstGeom>
        <a:solidFill>
          <a:schemeClr val="accent4">
            <a:hueOff val="7796769"/>
            <a:satOff val="-35976"/>
            <a:lumOff val="13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rtl="0">
            <a:lnSpc>
              <a:spcPct val="90000"/>
            </a:lnSpc>
            <a:spcBef>
              <a:spcPct val="0"/>
            </a:spcBef>
            <a:spcAft>
              <a:spcPct val="35000"/>
            </a:spcAft>
          </a:pPr>
          <a:r>
            <a:rPr lang="it-IT" sz="1800" kern="1200" dirty="0" smtClean="0"/>
            <a:t>2009-2017</a:t>
          </a:r>
          <a:endParaRPr lang="it-IT" sz="1800" kern="1200" dirty="0"/>
        </a:p>
      </dsp:txBody>
      <dsp:txXfrm>
        <a:off x="6351412" y="20795"/>
        <a:ext cx="1612586" cy="668411"/>
      </dsp:txXfrm>
    </dsp:sp>
    <dsp:sp modelId="{9F4AA3F5-D341-4A0F-B22D-CD6EE3A00EBC}">
      <dsp:nvSpPr>
        <dsp:cNvPr id="0" name=""/>
        <dsp:cNvSpPr/>
      </dsp:nvSpPr>
      <dsp:spPr>
        <a:xfrm>
          <a:off x="6496034" y="710001"/>
          <a:ext cx="156819" cy="1691158"/>
        </a:xfrm>
        <a:custGeom>
          <a:avLst/>
          <a:gdLst/>
          <a:ahLst/>
          <a:cxnLst/>
          <a:rect l="0" t="0" r="0" b="0"/>
          <a:pathLst>
            <a:path>
              <a:moveTo>
                <a:pt x="0" y="0"/>
              </a:moveTo>
              <a:lnTo>
                <a:pt x="0" y="1691158"/>
              </a:lnTo>
              <a:lnTo>
                <a:pt x="156819" y="1691158"/>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903277A-926D-469C-B616-2AC148262545}">
      <dsp:nvSpPr>
        <dsp:cNvPr id="0" name=""/>
        <dsp:cNvSpPr/>
      </dsp:nvSpPr>
      <dsp:spPr>
        <a:xfrm>
          <a:off x="6652854" y="768429"/>
          <a:ext cx="1650282" cy="3265460"/>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7796769"/>
              <a:satOff val="-35976"/>
              <a:lumOff val="132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5" tIns="8890" rIns="13335" bIns="8890" numCol="1" spcCol="1270" anchor="ctr" anchorCtr="0">
          <a:noAutofit/>
        </a:bodyPr>
        <a:lstStyle/>
        <a:p>
          <a:pPr lvl="0" algn="ctr" defTabSz="311150" rtl="0">
            <a:lnSpc>
              <a:spcPct val="90000"/>
            </a:lnSpc>
            <a:spcBef>
              <a:spcPct val="0"/>
            </a:spcBef>
            <a:spcAft>
              <a:spcPct val="35000"/>
            </a:spcAft>
          </a:pPr>
          <a:r>
            <a:rPr lang="it-IT" sz="700" kern="1200" dirty="0" smtClean="0"/>
            <a:t>I rapporti di lavoro dei dipendenti delle amministrazioni pubbliche sono disciplinati dalle disposizioni del capo I, titolo II, del libro V del codice civile e dalle leggi sui rapporti di lavoro subordinato nell'impresa, fatte salve le diverse disposizioni contenute nel presente decreto</a:t>
          </a:r>
          <a:r>
            <a:rPr lang="it-IT" sz="700" b="1" u="sng" kern="1200" dirty="0" smtClean="0">
              <a:solidFill>
                <a:srgbClr val="FF0000"/>
              </a:solidFill>
            </a:rPr>
            <a:t>, che costituiscono disposizioni a carattere imperativo</a:t>
          </a:r>
          <a:r>
            <a:rPr lang="it-IT" sz="700" b="1" u="sng" kern="1200" dirty="0" smtClean="0"/>
            <a:t>.</a:t>
          </a:r>
          <a:r>
            <a:rPr lang="it-IT" sz="700" b="0" u="none" kern="1200" dirty="0" smtClean="0"/>
            <a:t> Eventuali disposizioni di legge,</a:t>
          </a:r>
          <a:r>
            <a:rPr lang="it-IT" sz="700" b="1" u="sng" kern="1200" dirty="0" smtClean="0"/>
            <a:t> </a:t>
          </a:r>
          <a:r>
            <a:rPr lang="it-IT" sz="700" kern="1200" dirty="0" smtClean="0"/>
            <a:t>regolamento o statuto, che introducano discipline dei rapporti di lavoro la cui applicabilità sia limitata ai dipendenti delle amministrazioni pubbliche, o a categorie di essi</a:t>
          </a:r>
          <a:r>
            <a:rPr lang="it-IT" sz="700" b="1" u="sng" kern="1200" dirty="0" smtClean="0"/>
            <a:t>, possono essere derogate da successivi contratti o accordi collettivi e, per la parte derogata, non sono ulteriormente applicabili</a:t>
          </a:r>
          <a:r>
            <a:rPr lang="it-IT" sz="700" b="1" u="sng" kern="1200" dirty="0" smtClean="0">
              <a:solidFill>
                <a:srgbClr val="FF0000"/>
              </a:solidFill>
            </a:rPr>
            <a:t>, solo qualora</a:t>
          </a:r>
          <a:r>
            <a:rPr lang="it-IT" sz="700" b="1" u="sng" kern="1200" dirty="0" smtClean="0"/>
            <a:t> ciò sia espressamente previsto dalla legge</a:t>
          </a:r>
          <a:r>
            <a:rPr lang="it-IT" sz="700" kern="1200" dirty="0" smtClean="0"/>
            <a:t>. (9)</a:t>
          </a:r>
          <a:endParaRPr lang="it-IT" sz="700" kern="1200" dirty="0"/>
        </a:p>
      </dsp:txBody>
      <dsp:txXfrm>
        <a:off x="6701189" y="816764"/>
        <a:ext cx="1553612" cy="3168790"/>
      </dsp:txXfrm>
    </dsp:sp>
    <dsp:sp modelId="{99E9110C-C65F-4EED-9E9A-C4B0220D5220}">
      <dsp:nvSpPr>
        <dsp:cNvPr id="0" name=""/>
        <dsp:cNvSpPr/>
      </dsp:nvSpPr>
      <dsp:spPr>
        <a:xfrm>
          <a:off x="8335228" y="0"/>
          <a:ext cx="1654176" cy="710001"/>
        </a:xfrm>
        <a:prstGeom prst="roundRect">
          <a:avLst>
            <a:gd name="adj" fmla="val 10000"/>
          </a:avLst>
        </a:prstGeom>
        <a:solidFill>
          <a:schemeClr val="accent4">
            <a:hueOff val="10395692"/>
            <a:satOff val="-4796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rtl="0">
            <a:lnSpc>
              <a:spcPct val="90000"/>
            </a:lnSpc>
            <a:spcBef>
              <a:spcPct val="0"/>
            </a:spcBef>
            <a:spcAft>
              <a:spcPct val="35000"/>
            </a:spcAft>
          </a:pPr>
          <a:r>
            <a:rPr lang="it-IT" sz="1800" kern="1200" dirty="0" smtClean="0"/>
            <a:t>Art. 2 attuale versione</a:t>
          </a:r>
          <a:endParaRPr lang="it-IT" sz="1800" kern="1200" dirty="0"/>
        </a:p>
      </dsp:txBody>
      <dsp:txXfrm>
        <a:off x="8356023" y="20795"/>
        <a:ext cx="1612586" cy="668411"/>
      </dsp:txXfrm>
    </dsp:sp>
    <dsp:sp modelId="{4F1CE9FD-C687-432F-A0E9-46369AF228A1}">
      <dsp:nvSpPr>
        <dsp:cNvPr id="0" name=""/>
        <dsp:cNvSpPr/>
      </dsp:nvSpPr>
      <dsp:spPr>
        <a:xfrm>
          <a:off x="8500645" y="710001"/>
          <a:ext cx="174290" cy="1606577"/>
        </a:xfrm>
        <a:custGeom>
          <a:avLst/>
          <a:gdLst/>
          <a:ahLst/>
          <a:cxnLst/>
          <a:rect l="0" t="0" r="0" b="0"/>
          <a:pathLst>
            <a:path>
              <a:moveTo>
                <a:pt x="0" y="0"/>
              </a:moveTo>
              <a:lnTo>
                <a:pt x="0" y="1606577"/>
              </a:lnTo>
              <a:lnTo>
                <a:pt x="174290" y="1606577"/>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6EEFA61-1859-44EA-927C-A048AC79082B}">
      <dsp:nvSpPr>
        <dsp:cNvPr id="0" name=""/>
        <dsp:cNvSpPr/>
      </dsp:nvSpPr>
      <dsp:spPr>
        <a:xfrm>
          <a:off x="8674936" y="752001"/>
          <a:ext cx="1636949" cy="3129155"/>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10395692"/>
              <a:satOff val="-47968"/>
              <a:lumOff val="176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5" tIns="8890" rIns="13335" bIns="8890" numCol="1" spcCol="1270" anchor="ctr" anchorCtr="0">
          <a:noAutofit/>
        </a:bodyPr>
        <a:lstStyle/>
        <a:p>
          <a:pPr lvl="0" algn="ctr" defTabSz="311150" rtl="0">
            <a:lnSpc>
              <a:spcPct val="90000"/>
            </a:lnSpc>
            <a:spcBef>
              <a:spcPct val="0"/>
            </a:spcBef>
            <a:spcAft>
              <a:spcPct val="35000"/>
            </a:spcAft>
          </a:pPr>
          <a:r>
            <a:rPr lang="it-IT" sz="700" kern="1200" dirty="0" smtClean="0"/>
            <a:t>I rapporti di lavoro dei dipendenti delle amministrazioni pubbliche sono disciplinati dalle disposizioni del capo I, titolo II, del libro V del codice civile e dalle leggi sui rapporti di lavoro subordinato nell'impresa, fatte salve le diverse disposizioni contenute nel presente decreto,</a:t>
          </a:r>
          <a:r>
            <a:rPr lang="it-IT" sz="700" b="1" u="sng" kern="1200" dirty="0" smtClean="0"/>
            <a:t> </a:t>
          </a:r>
          <a:r>
            <a:rPr lang="it-IT" sz="700" b="1" u="sng" kern="1200" dirty="0" smtClean="0">
              <a:solidFill>
                <a:srgbClr val="FF0000"/>
              </a:solidFill>
            </a:rPr>
            <a:t>che costituiscono disposizioni a carattere imper</a:t>
          </a:r>
          <a:r>
            <a:rPr lang="it-IT" sz="700" b="1" u="sng" kern="1200" dirty="0" smtClean="0"/>
            <a:t>ativo. </a:t>
          </a:r>
          <a:r>
            <a:rPr lang="it-IT" sz="700" kern="1200" dirty="0" smtClean="0"/>
            <a:t>Eventuali disposizioni di legge, regolamento o statuto, che introducano o che abbiano introdotto discipline dei rapporti di lavoro la cui applicabilità sia limitata ai dipendenti delle amministrazioni pubbliche, o a categorie di essi, </a:t>
          </a:r>
          <a:r>
            <a:rPr lang="it-IT" sz="700" b="1" u="sng" kern="1200" dirty="0" smtClean="0"/>
            <a:t>possono essere derogate</a:t>
          </a:r>
          <a:r>
            <a:rPr lang="it-IT" sz="700" b="1" u="sng" kern="1200" dirty="0" smtClean="0">
              <a:solidFill>
                <a:srgbClr val="FF0000"/>
              </a:solidFill>
            </a:rPr>
            <a:t> nelle materie affidate alla contrattazione collettiva ai sensi dell'articolo 40, comma 1,</a:t>
          </a:r>
          <a:r>
            <a:rPr lang="it-IT" sz="700" b="1" u="sng" kern="1200" dirty="0" smtClean="0"/>
            <a:t> e nel rispetto dei principi stabiliti dal presente decreto, da successivi contratti o accordi collettivi nazionali e, per la parte derogata, non sono ulteriormente applicabili. </a:t>
          </a:r>
          <a:r>
            <a:rPr lang="it-IT" sz="700" kern="1200" dirty="0" smtClean="0"/>
            <a:t>(9)</a:t>
          </a:r>
          <a:br>
            <a:rPr lang="it-IT" sz="700" kern="1200" dirty="0" smtClean="0"/>
          </a:br>
          <a:endParaRPr lang="it-IT" sz="700" kern="1200" dirty="0"/>
        </a:p>
      </dsp:txBody>
      <dsp:txXfrm>
        <a:off x="8722881" y="799946"/>
        <a:ext cx="1541059" cy="303326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FBFBF7-525B-4150-9A4C-CF2708313D2B}">
      <dsp:nvSpPr>
        <dsp:cNvPr id="0" name=""/>
        <dsp:cNvSpPr/>
      </dsp:nvSpPr>
      <dsp:spPr>
        <a:xfrm>
          <a:off x="3881" y="1174"/>
          <a:ext cx="10507836" cy="1037656"/>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171450" rIns="171450" bIns="171450" numCol="1" spcCol="1270" anchor="ctr" anchorCtr="0">
          <a:noAutofit/>
        </a:bodyPr>
        <a:lstStyle/>
        <a:p>
          <a:pPr lvl="0" algn="ctr" defTabSz="2000250" rtl="0">
            <a:lnSpc>
              <a:spcPct val="90000"/>
            </a:lnSpc>
            <a:spcBef>
              <a:spcPct val="0"/>
            </a:spcBef>
            <a:spcAft>
              <a:spcPct val="35000"/>
            </a:spcAft>
          </a:pPr>
          <a:r>
            <a:rPr lang="it-IT" sz="4500" kern="1200" dirty="0" smtClean="0"/>
            <a:t>Cosa può disciplinare il cc?</a:t>
          </a:r>
          <a:endParaRPr lang="it-IT" sz="4500" kern="1200" dirty="0"/>
        </a:p>
      </dsp:txBody>
      <dsp:txXfrm>
        <a:off x="34273" y="31566"/>
        <a:ext cx="10447052" cy="976872"/>
      </dsp:txXfrm>
    </dsp:sp>
    <dsp:sp modelId="{C1E2CB15-CA9E-4991-A506-A141AED1D23C}">
      <dsp:nvSpPr>
        <dsp:cNvPr id="0" name=""/>
        <dsp:cNvSpPr/>
      </dsp:nvSpPr>
      <dsp:spPr>
        <a:xfrm>
          <a:off x="0" y="1067392"/>
          <a:ext cx="5032304" cy="679059"/>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rtl="0">
            <a:lnSpc>
              <a:spcPct val="90000"/>
            </a:lnSpc>
            <a:spcBef>
              <a:spcPct val="0"/>
            </a:spcBef>
            <a:spcAft>
              <a:spcPct val="35000"/>
            </a:spcAft>
          </a:pPr>
          <a:r>
            <a:rPr lang="it-IT" sz="2600" kern="1200" dirty="0" smtClean="0"/>
            <a:t>Fino al d. lgs. 150/09</a:t>
          </a:r>
          <a:endParaRPr lang="it-IT" sz="2600" kern="1200" dirty="0"/>
        </a:p>
      </dsp:txBody>
      <dsp:txXfrm>
        <a:off x="19889" y="1087281"/>
        <a:ext cx="4992526" cy="639281"/>
      </dsp:txXfrm>
    </dsp:sp>
    <dsp:sp modelId="{9861CC47-DA70-4EC7-9F3D-9AA3674890F3}">
      <dsp:nvSpPr>
        <dsp:cNvPr id="0" name=""/>
        <dsp:cNvSpPr/>
      </dsp:nvSpPr>
      <dsp:spPr>
        <a:xfrm>
          <a:off x="19697" y="1871664"/>
          <a:ext cx="4993124" cy="2182096"/>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it-IT" sz="1000" kern="1200" dirty="0" smtClean="0"/>
            <a:t>LA CONTRATTAZIONE COLLETTIVA SI SVOLGE SU TUTTE LE MATERIE RELATIVE AL RAPPORTO DI LAVORO ED ALLE RELAZIONI SINDACALI</a:t>
          </a:r>
          <a:endParaRPr lang="it-IT" sz="1000" kern="1200" dirty="0"/>
        </a:p>
      </dsp:txBody>
      <dsp:txXfrm>
        <a:off x="83608" y="1935575"/>
        <a:ext cx="4865302" cy="2054274"/>
      </dsp:txXfrm>
    </dsp:sp>
    <dsp:sp modelId="{925C8579-B7EF-4ECA-8FA0-BD2B2FBF976A}">
      <dsp:nvSpPr>
        <dsp:cNvPr id="0" name=""/>
        <dsp:cNvSpPr/>
      </dsp:nvSpPr>
      <dsp:spPr>
        <a:xfrm>
          <a:off x="5483295" y="1083500"/>
          <a:ext cx="5032304" cy="614842"/>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rtl="0">
            <a:lnSpc>
              <a:spcPct val="90000"/>
            </a:lnSpc>
            <a:spcBef>
              <a:spcPct val="0"/>
            </a:spcBef>
            <a:spcAft>
              <a:spcPct val="35000"/>
            </a:spcAft>
          </a:pPr>
          <a:r>
            <a:rPr lang="it-IT" sz="2600" kern="1200" dirty="0" smtClean="0"/>
            <a:t>Dopo il d. lgs. 150/09</a:t>
          </a:r>
          <a:endParaRPr lang="it-IT" sz="2600" kern="1200" dirty="0"/>
        </a:p>
      </dsp:txBody>
      <dsp:txXfrm>
        <a:off x="5501303" y="1101508"/>
        <a:ext cx="4996288" cy="578826"/>
      </dsp:txXfrm>
    </dsp:sp>
    <dsp:sp modelId="{E549C510-7488-4634-8A3A-704ED14AA639}">
      <dsp:nvSpPr>
        <dsp:cNvPr id="0" name=""/>
        <dsp:cNvSpPr/>
      </dsp:nvSpPr>
      <dsp:spPr>
        <a:xfrm>
          <a:off x="5502923" y="1877978"/>
          <a:ext cx="5012676" cy="2275536"/>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it-IT" sz="1000" kern="1200" dirty="0" smtClean="0"/>
            <a:t>LA CONTRATTAZIONE COLLETTIVA DETERMINA I DIRITTI E GLI OBBLIGHI DIRETTAMENTE PERTINENTI AL RAPPORTO DI LAVORO, NONCHÉ LE MATERIE RELATIVE ALLE RELAZIONI SINDACALI. SONO, IN PARTICOLARE, ESCLUSE DALLA CONTRATTAZIONE COLLETTIVA LE MATERIE ATTINENTI ALL'ORGANIZZAZIONE DEGLI UFFICI, QUELLE OGGETTO DI PARTECIPAZIONE SINDACALE AI SENSI DELL'ARTICOLO 9, QUELLE AFFERENTI ALLE PREROGATIVE DIRIGENZIALI AI SENSI DEGLI ARTICOLI 5, COMMA 2, 16 E 17, LA MATERIA DEL CONFERIMENTO E DELLA REVOCA DEGLI INCARICHI DIRIGENZIALI, NONCHÉ QUELLE DI CUI ALL'ARTICOLO 2, COMMA 1, LETTERA C), DELLA LEGGE 23 OTTOBRE 1992, N. 421. NELLE MATERIE RELATIVE ALLE SANZIONI DISCIPLINARI, ALLA VALUTAZIONE DELLE PRESTAZIONI AI FINI DELLA CORRESPONSIONE DEL TRATTAMENTO ACCESSORIO, DELLA MOBILITÀ E DELLE PROGRESSIONI ECONOMICHE, LA CONTRATTAZIONE COLLETTIVA È CONSENTITA NEGLI ESCLUSIVI LIMITI PREVISTI DALLE NORME DI LEGGE.PORTO DI LAVORO ED ALLE RELAZIONI SINDACALI</a:t>
          </a:r>
          <a:endParaRPr lang="it-IT" sz="1000" kern="1200" dirty="0"/>
        </a:p>
      </dsp:txBody>
      <dsp:txXfrm>
        <a:off x="5569571" y="1944626"/>
        <a:ext cx="4879380" cy="214224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2E64EE-B7F9-4FF7-A26D-D7DCA54DF9F0}">
      <dsp:nvSpPr>
        <dsp:cNvPr id="0" name=""/>
        <dsp:cNvSpPr/>
      </dsp:nvSpPr>
      <dsp:spPr>
        <a:xfrm>
          <a:off x="3343211" y="0"/>
          <a:ext cx="1566481" cy="870267"/>
        </a:xfrm>
        <a:prstGeom prst="roundRect">
          <a:avLst>
            <a:gd name="adj" fmla="val 10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0970" tIns="140970" rIns="140970" bIns="140970" numCol="1" spcCol="1270" anchor="ctr" anchorCtr="0">
          <a:noAutofit/>
        </a:bodyPr>
        <a:lstStyle/>
        <a:p>
          <a:pPr lvl="0" algn="ctr" defTabSz="1644650" rtl="0">
            <a:lnSpc>
              <a:spcPct val="90000"/>
            </a:lnSpc>
            <a:spcBef>
              <a:spcPct val="0"/>
            </a:spcBef>
            <a:spcAft>
              <a:spcPct val="35000"/>
            </a:spcAft>
          </a:pPr>
          <a:r>
            <a:rPr lang="it-IT" sz="3700" kern="1200" dirty="0" smtClean="0"/>
            <a:t>Prima </a:t>
          </a:r>
          <a:endParaRPr lang="it-IT" sz="3700" kern="1200" dirty="0"/>
        </a:p>
      </dsp:txBody>
      <dsp:txXfrm>
        <a:off x="3368700" y="25489"/>
        <a:ext cx="1515503" cy="819289"/>
      </dsp:txXfrm>
    </dsp:sp>
    <dsp:sp modelId="{A3751DF8-3286-4A6A-8D6D-A409367CD9FD}">
      <dsp:nvSpPr>
        <dsp:cNvPr id="0" name=""/>
        <dsp:cNvSpPr/>
      </dsp:nvSpPr>
      <dsp:spPr>
        <a:xfrm>
          <a:off x="5605907" y="0"/>
          <a:ext cx="1566481" cy="870267"/>
        </a:xfrm>
        <a:prstGeom prst="roundRect">
          <a:avLst>
            <a:gd name="adj" fmla="val 10000"/>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0970" tIns="140970" rIns="140970" bIns="140970" numCol="1" spcCol="1270" anchor="ctr" anchorCtr="0">
          <a:noAutofit/>
        </a:bodyPr>
        <a:lstStyle/>
        <a:p>
          <a:pPr lvl="0" algn="ctr" defTabSz="1644650" rtl="0">
            <a:lnSpc>
              <a:spcPct val="90000"/>
            </a:lnSpc>
            <a:spcBef>
              <a:spcPct val="0"/>
            </a:spcBef>
            <a:spcAft>
              <a:spcPct val="35000"/>
            </a:spcAft>
          </a:pPr>
          <a:r>
            <a:rPr lang="it-IT" sz="3700" kern="1200" dirty="0" smtClean="0"/>
            <a:t>Dopo</a:t>
          </a:r>
          <a:endParaRPr lang="it-IT" sz="3700" kern="1200" dirty="0"/>
        </a:p>
      </dsp:txBody>
      <dsp:txXfrm>
        <a:off x="5631396" y="25489"/>
        <a:ext cx="1515503" cy="819289"/>
      </dsp:txXfrm>
    </dsp:sp>
    <dsp:sp modelId="{F602EE32-7441-44C7-94D7-692649988E83}">
      <dsp:nvSpPr>
        <dsp:cNvPr id="0" name=""/>
        <dsp:cNvSpPr/>
      </dsp:nvSpPr>
      <dsp:spPr>
        <a:xfrm>
          <a:off x="4931449" y="3698637"/>
          <a:ext cx="652700" cy="652700"/>
        </a:xfrm>
        <a:prstGeom prst="triangle">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BF32D97-DD69-4A0F-BFEE-A9F32B2E3448}">
      <dsp:nvSpPr>
        <dsp:cNvPr id="0" name=""/>
        <dsp:cNvSpPr/>
      </dsp:nvSpPr>
      <dsp:spPr>
        <a:xfrm rot="21360000">
          <a:off x="3299099" y="3418947"/>
          <a:ext cx="3917400" cy="273931"/>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963CCE6-A8BF-418E-B15B-58230BFCBA7D}">
      <dsp:nvSpPr>
        <dsp:cNvPr id="0" name=""/>
        <dsp:cNvSpPr/>
      </dsp:nvSpPr>
      <dsp:spPr>
        <a:xfrm rot="21360000">
          <a:off x="3305650" y="2925450"/>
          <a:ext cx="1554575" cy="536864"/>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it-IT" sz="1300" kern="1200" dirty="0" smtClean="0"/>
            <a:t>Gestione del rapporto</a:t>
          </a:r>
          <a:endParaRPr lang="it-IT" sz="1300" kern="1200" dirty="0"/>
        </a:p>
      </dsp:txBody>
      <dsp:txXfrm>
        <a:off x="3331858" y="2951658"/>
        <a:ext cx="1502159" cy="484448"/>
      </dsp:txXfrm>
    </dsp:sp>
    <dsp:sp modelId="{A31C9139-0CBA-48B5-A9CB-6E3D91A3E25F}">
      <dsp:nvSpPr>
        <dsp:cNvPr id="0" name=""/>
        <dsp:cNvSpPr/>
      </dsp:nvSpPr>
      <dsp:spPr>
        <a:xfrm rot="21360000">
          <a:off x="3262137" y="2351073"/>
          <a:ext cx="1554575" cy="536864"/>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it-IT" sz="1300" kern="1200" dirty="0" smtClean="0"/>
            <a:t>Relazioni sindacali</a:t>
          </a:r>
          <a:endParaRPr lang="it-IT" sz="1300" kern="1200" dirty="0"/>
        </a:p>
      </dsp:txBody>
      <dsp:txXfrm>
        <a:off x="3288345" y="2377281"/>
        <a:ext cx="1502159" cy="484448"/>
      </dsp:txXfrm>
    </dsp:sp>
    <dsp:sp modelId="{ADBFC561-54CF-4196-83C8-BFB867273BB8}">
      <dsp:nvSpPr>
        <dsp:cNvPr id="0" name=""/>
        <dsp:cNvSpPr/>
      </dsp:nvSpPr>
      <dsp:spPr>
        <a:xfrm rot="21360000">
          <a:off x="3218624" y="1776696"/>
          <a:ext cx="1554575" cy="536864"/>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it-IT" sz="1300" kern="1200" dirty="0" smtClean="0"/>
            <a:t>Trattamenti economici</a:t>
          </a:r>
          <a:endParaRPr lang="it-IT" sz="1300" kern="1200" dirty="0"/>
        </a:p>
      </dsp:txBody>
      <dsp:txXfrm>
        <a:off x="3244832" y="1802904"/>
        <a:ext cx="1502159" cy="484448"/>
      </dsp:txXfrm>
    </dsp:sp>
    <dsp:sp modelId="{73F2BC7C-1362-4F5F-BAED-A4D6FBF5FC38}">
      <dsp:nvSpPr>
        <dsp:cNvPr id="0" name=""/>
        <dsp:cNvSpPr/>
      </dsp:nvSpPr>
      <dsp:spPr>
        <a:xfrm rot="21360000">
          <a:off x="3175110" y="1202320"/>
          <a:ext cx="1554575" cy="536864"/>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endParaRPr lang="it-IT" sz="1300" kern="1200" dirty="0"/>
        </a:p>
      </dsp:txBody>
      <dsp:txXfrm>
        <a:off x="3201318" y="1228528"/>
        <a:ext cx="1502159" cy="484448"/>
      </dsp:txXfrm>
    </dsp:sp>
    <dsp:sp modelId="{F50AA9EF-C028-4CFA-94AB-982B225A1B10}">
      <dsp:nvSpPr>
        <dsp:cNvPr id="0" name=""/>
        <dsp:cNvSpPr/>
      </dsp:nvSpPr>
      <dsp:spPr>
        <a:xfrm rot="21360000">
          <a:off x="5568346" y="2768801"/>
          <a:ext cx="1554575" cy="536864"/>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it-IT" sz="1300" kern="1200" dirty="0" smtClean="0"/>
            <a:t>Diritto e obblighi del rapporto</a:t>
          </a:r>
          <a:endParaRPr lang="it-IT" sz="1300" kern="1200" dirty="0"/>
        </a:p>
      </dsp:txBody>
      <dsp:txXfrm>
        <a:off x="5594554" y="2795009"/>
        <a:ext cx="1502159" cy="484448"/>
      </dsp:txXfrm>
    </dsp:sp>
    <dsp:sp modelId="{261082E4-A6BD-4A3E-999C-C85296A67F48}">
      <dsp:nvSpPr>
        <dsp:cNvPr id="0" name=""/>
        <dsp:cNvSpPr/>
      </dsp:nvSpPr>
      <dsp:spPr>
        <a:xfrm rot="21360000">
          <a:off x="5524833" y="2194425"/>
          <a:ext cx="1554575" cy="536864"/>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it-IT" sz="1300" kern="1200" dirty="0" smtClean="0"/>
            <a:t>Materie relative alle </a:t>
          </a:r>
          <a:r>
            <a:rPr lang="it-IT" sz="1300" kern="1200" dirty="0" err="1" smtClean="0"/>
            <a:t>rs</a:t>
          </a:r>
          <a:endParaRPr lang="it-IT" sz="1300" kern="1200" dirty="0"/>
        </a:p>
      </dsp:txBody>
      <dsp:txXfrm>
        <a:off x="5551041" y="2220633"/>
        <a:ext cx="1502159" cy="484448"/>
      </dsp:txXfrm>
    </dsp:sp>
    <dsp:sp modelId="{DDFD5202-66F8-4CB0-8A18-F43882EB4FE7}">
      <dsp:nvSpPr>
        <dsp:cNvPr id="0" name=""/>
        <dsp:cNvSpPr/>
      </dsp:nvSpPr>
      <dsp:spPr>
        <a:xfrm rot="21360000">
          <a:off x="5481319" y="1620048"/>
          <a:ext cx="1554575" cy="536864"/>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it-IT" sz="1300" kern="1200" dirty="0" smtClean="0"/>
            <a:t>Trattamenti economici</a:t>
          </a:r>
          <a:endParaRPr lang="it-IT" sz="1300" kern="1200" dirty="0"/>
        </a:p>
      </dsp:txBody>
      <dsp:txXfrm>
        <a:off x="5507527" y="1646256"/>
        <a:ext cx="1502159" cy="48444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83AAC4-58E6-491C-8446-A7859BEC537E}">
      <dsp:nvSpPr>
        <dsp:cNvPr id="0" name=""/>
        <dsp:cNvSpPr/>
      </dsp:nvSpPr>
      <dsp:spPr>
        <a:xfrm>
          <a:off x="97043" y="2718"/>
          <a:ext cx="2716187" cy="1629712"/>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it-IT" sz="1400" kern="1200" dirty="0" smtClean="0"/>
            <a:t>RISERVA ESCLUSIVA A FAVORE DELLA CONTRATTAZIONE COLLETTIVA</a:t>
          </a:r>
          <a:endParaRPr lang="it-IT" sz="1400" kern="1200" dirty="0"/>
        </a:p>
      </dsp:txBody>
      <dsp:txXfrm>
        <a:off x="144776" y="50451"/>
        <a:ext cx="2620721" cy="1534246"/>
      </dsp:txXfrm>
    </dsp:sp>
    <dsp:sp modelId="{BB03A0EB-DCBD-4ABC-83B6-DCADA619A257}">
      <dsp:nvSpPr>
        <dsp:cNvPr id="0" name=""/>
        <dsp:cNvSpPr/>
      </dsp:nvSpPr>
      <dsp:spPr>
        <a:xfrm>
          <a:off x="3052255" y="480767"/>
          <a:ext cx="575831" cy="673614"/>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lang="it-IT" sz="2800" kern="1200"/>
        </a:p>
      </dsp:txBody>
      <dsp:txXfrm>
        <a:off x="3052255" y="615490"/>
        <a:ext cx="403082" cy="404168"/>
      </dsp:txXfrm>
    </dsp:sp>
    <dsp:sp modelId="{18AC4BDF-5231-4CE3-857B-A00FFA84E2C4}">
      <dsp:nvSpPr>
        <dsp:cNvPr id="0" name=""/>
        <dsp:cNvSpPr/>
      </dsp:nvSpPr>
      <dsp:spPr>
        <a:xfrm>
          <a:off x="3899706" y="2718"/>
          <a:ext cx="2716187" cy="1629712"/>
        </a:xfrm>
        <a:prstGeom prst="roundRect">
          <a:avLst>
            <a:gd name="adj" fmla="val 10000"/>
          </a:avLst>
        </a:prstGeom>
        <a:solidFill>
          <a:schemeClr val="accent5">
            <a:hueOff val="-1838336"/>
            <a:satOff val="-2557"/>
            <a:lumOff val="-9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it-IT" sz="1400" kern="1200" dirty="0" smtClean="0"/>
            <a:t>CC COMPARTO TRATTAMENTO FONDAMENTALE</a:t>
          </a:r>
          <a:endParaRPr lang="it-IT" sz="1400" kern="1200" dirty="0"/>
        </a:p>
      </dsp:txBody>
      <dsp:txXfrm>
        <a:off x="3947439" y="50451"/>
        <a:ext cx="2620721" cy="1534246"/>
      </dsp:txXfrm>
    </dsp:sp>
    <dsp:sp modelId="{941AC048-1BAF-4074-AD3D-362C4159BBC2}">
      <dsp:nvSpPr>
        <dsp:cNvPr id="0" name=""/>
        <dsp:cNvSpPr/>
      </dsp:nvSpPr>
      <dsp:spPr>
        <a:xfrm>
          <a:off x="6854918" y="480767"/>
          <a:ext cx="575831" cy="673614"/>
        </a:xfrm>
        <a:prstGeom prst="rightArrow">
          <a:avLst>
            <a:gd name="adj1" fmla="val 60000"/>
            <a:gd name="adj2" fmla="val 50000"/>
          </a:avLst>
        </a:prstGeom>
        <a:solidFill>
          <a:schemeClr val="accent5">
            <a:hueOff val="-2451115"/>
            <a:satOff val="-3409"/>
            <a:lumOff val="-1307"/>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lang="it-IT" sz="2800" kern="1200"/>
        </a:p>
      </dsp:txBody>
      <dsp:txXfrm>
        <a:off x="6854918" y="615490"/>
        <a:ext cx="403082" cy="404168"/>
      </dsp:txXfrm>
    </dsp:sp>
    <dsp:sp modelId="{322BC835-022B-40AD-96B0-E87AF1EDE661}">
      <dsp:nvSpPr>
        <dsp:cNvPr id="0" name=""/>
        <dsp:cNvSpPr/>
      </dsp:nvSpPr>
      <dsp:spPr>
        <a:xfrm>
          <a:off x="7702368" y="2718"/>
          <a:ext cx="2716187" cy="1629712"/>
        </a:xfrm>
        <a:prstGeom prst="roundRect">
          <a:avLst>
            <a:gd name="adj" fmla="val 10000"/>
          </a:avLst>
        </a:prstGeom>
        <a:solidFill>
          <a:schemeClr val="accent5">
            <a:hueOff val="-3676672"/>
            <a:satOff val="-5114"/>
            <a:lumOff val="-19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it-IT" sz="1400" kern="1200" dirty="0" smtClean="0"/>
            <a:t>CC INTEGRATIVO TRATTAMENTO ACCESSORIO</a:t>
          </a:r>
          <a:endParaRPr lang="it-IT" sz="1400" kern="1200" dirty="0"/>
        </a:p>
      </dsp:txBody>
      <dsp:txXfrm>
        <a:off x="7750101" y="50451"/>
        <a:ext cx="2620721" cy="1534246"/>
      </dsp:txXfrm>
    </dsp:sp>
    <dsp:sp modelId="{452928F5-B48F-4DE1-A259-470DF1D931F8}">
      <dsp:nvSpPr>
        <dsp:cNvPr id="0" name=""/>
        <dsp:cNvSpPr/>
      </dsp:nvSpPr>
      <dsp:spPr>
        <a:xfrm rot="5400000">
          <a:off x="8772546" y="1822564"/>
          <a:ext cx="575831" cy="673614"/>
        </a:xfrm>
        <a:prstGeom prst="rightArrow">
          <a:avLst>
            <a:gd name="adj1" fmla="val 60000"/>
            <a:gd name="adj2" fmla="val 50000"/>
          </a:avLst>
        </a:prstGeom>
        <a:solidFill>
          <a:schemeClr val="accent5">
            <a:hueOff val="-4902230"/>
            <a:satOff val="-6819"/>
            <a:lumOff val="-2615"/>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lang="it-IT" sz="2800" kern="1200"/>
        </a:p>
      </dsp:txBody>
      <dsp:txXfrm rot="-5400000">
        <a:off x="8858378" y="1871456"/>
        <a:ext cx="404168" cy="403082"/>
      </dsp:txXfrm>
    </dsp:sp>
    <dsp:sp modelId="{B41FC689-99E1-41F6-943F-98C6F4608A88}">
      <dsp:nvSpPr>
        <dsp:cNvPr id="0" name=""/>
        <dsp:cNvSpPr/>
      </dsp:nvSpPr>
      <dsp:spPr>
        <a:xfrm>
          <a:off x="7702368" y="2718906"/>
          <a:ext cx="2716187" cy="1629712"/>
        </a:xfrm>
        <a:prstGeom prst="roundRect">
          <a:avLst>
            <a:gd name="adj" fmla="val 10000"/>
          </a:avLst>
        </a:prstGeom>
        <a:solidFill>
          <a:schemeClr val="accent5">
            <a:hueOff val="-5515009"/>
            <a:satOff val="-7671"/>
            <a:lumOff val="-294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it-IT" sz="1400" kern="1200" dirty="0" smtClean="0"/>
            <a:t>LE DISPOSIZIONI DI LEGGE, REGOLAMENTI O ATTI AMMINISTRATIVI CHE ATTRIBUISCONO INCREMENTI RETRIBUTIVI NON PREVISTI DA CONTRATTI CESSANO DI AVERE EFFICACIA A FAR DATA DALL'ENTRATA IN VIGORE DAL RELATIVO RINNOVO CONTRATTUALE. </a:t>
          </a:r>
          <a:endParaRPr lang="it-IT" sz="1400" kern="1200" dirty="0"/>
        </a:p>
      </dsp:txBody>
      <dsp:txXfrm>
        <a:off x="7750101" y="2766639"/>
        <a:ext cx="2620721" cy="1534246"/>
      </dsp:txXfrm>
    </dsp:sp>
    <dsp:sp modelId="{DAC4284F-C8F3-47B8-8C8C-198B55F7741D}">
      <dsp:nvSpPr>
        <dsp:cNvPr id="0" name=""/>
        <dsp:cNvSpPr/>
      </dsp:nvSpPr>
      <dsp:spPr>
        <a:xfrm rot="10800000">
          <a:off x="6887512" y="3196955"/>
          <a:ext cx="575831" cy="673614"/>
        </a:xfrm>
        <a:prstGeom prst="rightArrow">
          <a:avLst>
            <a:gd name="adj1" fmla="val 60000"/>
            <a:gd name="adj2" fmla="val 50000"/>
          </a:avLst>
        </a:prstGeom>
        <a:solidFill>
          <a:schemeClr val="accent5">
            <a:hueOff val="-7353344"/>
            <a:satOff val="-10228"/>
            <a:lumOff val="-392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lang="it-IT" sz="2800" kern="1200"/>
        </a:p>
      </dsp:txBody>
      <dsp:txXfrm rot="10800000">
        <a:off x="7060261" y="3331678"/>
        <a:ext cx="403082" cy="404168"/>
      </dsp:txXfrm>
    </dsp:sp>
    <dsp:sp modelId="{F78BF6EE-A89F-4B10-B2FE-1B9499D12964}">
      <dsp:nvSpPr>
        <dsp:cNvPr id="0" name=""/>
        <dsp:cNvSpPr/>
      </dsp:nvSpPr>
      <dsp:spPr>
        <a:xfrm>
          <a:off x="3899706" y="2718906"/>
          <a:ext cx="2716187" cy="1629712"/>
        </a:xfrm>
        <a:prstGeom prst="roundRect">
          <a:avLst>
            <a:gd name="adj" fmla="val 10000"/>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it-IT" sz="1200" kern="1200" dirty="0" smtClean="0"/>
            <a:t>I TRATTAMENTI ECONOMICI PIÙ FAVOREVOLI IN GODIMENTO SONO RIASSORBITI CON LE MODALITÀ E NELLE MISURE PREVISTE DAI CONTRATTI COLLETTIVI E I RISPARMI DI SPESA CHE NE CONSEGUONO INCREMENTANO LE RISORSE DISPONIBILI PER LA CONTRATTAZIONE COLLETTIVA.</a:t>
          </a:r>
          <a:endParaRPr lang="it-IT" sz="1200" kern="1200" dirty="0"/>
        </a:p>
      </dsp:txBody>
      <dsp:txXfrm>
        <a:off x="3947439" y="2766639"/>
        <a:ext cx="2620721" cy="153424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FE4145-4FC3-4E90-ABBC-416ADE86A003}">
      <dsp:nvSpPr>
        <dsp:cNvPr id="0" name=""/>
        <dsp:cNvSpPr/>
      </dsp:nvSpPr>
      <dsp:spPr>
        <a:xfrm>
          <a:off x="461502" y="0"/>
          <a:ext cx="2784856" cy="2088642"/>
        </a:xfrm>
        <a:prstGeom prst="upArrow">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0E5623B-8031-4844-9ACF-27ED20C171F2}">
      <dsp:nvSpPr>
        <dsp:cNvPr id="0" name=""/>
        <dsp:cNvSpPr/>
      </dsp:nvSpPr>
      <dsp:spPr>
        <a:xfrm>
          <a:off x="3329904" y="0"/>
          <a:ext cx="5888736" cy="20886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4048" tIns="0" rIns="384048" bIns="384048" numCol="1" spcCol="1270" anchor="ctr" anchorCtr="0">
          <a:noAutofit/>
        </a:bodyPr>
        <a:lstStyle/>
        <a:p>
          <a:pPr lvl="0" algn="l" defTabSz="2400300" rtl="0">
            <a:lnSpc>
              <a:spcPct val="90000"/>
            </a:lnSpc>
            <a:spcBef>
              <a:spcPct val="0"/>
            </a:spcBef>
            <a:spcAft>
              <a:spcPct val="35000"/>
            </a:spcAft>
          </a:pPr>
          <a:r>
            <a:rPr lang="it-IT" sz="5400" kern="1200" dirty="0" smtClean="0">
              <a:solidFill>
                <a:srgbClr val="FF0000"/>
              </a:solidFill>
            </a:rPr>
            <a:t>LEGGE</a:t>
          </a:r>
          <a:endParaRPr lang="it-IT" sz="5400" kern="1200" dirty="0">
            <a:solidFill>
              <a:srgbClr val="FF0000"/>
            </a:solidFill>
          </a:endParaRPr>
        </a:p>
      </dsp:txBody>
      <dsp:txXfrm>
        <a:off x="3329904" y="0"/>
        <a:ext cx="5888736" cy="2088642"/>
      </dsp:txXfrm>
    </dsp:sp>
    <dsp:sp modelId="{59345343-1406-426A-9CF4-C30807F9D74B}">
      <dsp:nvSpPr>
        <dsp:cNvPr id="0" name=""/>
        <dsp:cNvSpPr/>
      </dsp:nvSpPr>
      <dsp:spPr>
        <a:xfrm>
          <a:off x="1296959" y="2262695"/>
          <a:ext cx="2784856" cy="2088642"/>
        </a:xfrm>
        <a:prstGeom prst="downArrow">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21764B9-E6CA-4A7F-93BF-D3A7B2614DBA}">
      <dsp:nvSpPr>
        <dsp:cNvPr id="0" name=""/>
        <dsp:cNvSpPr/>
      </dsp:nvSpPr>
      <dsp:spPr>
        <a:xfrm>
          <a:off x="4165361" y="2262695"/>
          <a:ext cx="5888736" cy="20886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4048" tIns="0" rIns="384048" bIns="384048" numCol="1" spcCol="1270" anchor="ctr" anchorCtr="0">
          <a:noAutofit/>
        </a:bodyPr>
        <a:lstStyle/>
        <a:p>
          <a:pPr lvl="0" algn="l" defTabSz="2400300" rtl="0">
            <a:lnSpc>
              <a:spcPct val="90000"/>
            </a:lnSpc>
            <a:spcBef>
              <a:spcPct val="0"/>
            </a:spcBef>
            <a:spcAft>
              <a:spcPct val="35000"/>
            </a:spcAft>
          </a:pPr>
          <a:r>
            <a:rPr lang="it-IT" sz="5400" kern="1200" dirty="0" smtClean="0">
              <a:solidFill>
                <a:srgbClr val="FF0000"/>
              </a:solidFill>
            </a:rPr>
            <a:t>CONTRATTAZIONE COLLETTIVA</a:t>
          </a:r>
          <a:endParaRPr lang="it-IT" sz="5400" kern="1200" dirty="0">
            <a:solidFill>
              <a:srgbClr val="FF0000"/>
            </a:solidFill>
          </a:endParaRPr>
        </a:p>
      </dsp:txBody>
      <dsp:txXfrm>
        <a:off x="4165361" y="2262695"/>
        <a:ext cx="5888736" cy="208864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846B5E-35FF-4C50-9B94-547852C06DF0}">
      <dsp:nvSpPr>
        <dsp:cNvPr id="0" name=""/>
        <dsp:cNvSpPr/>
      </dsp:nvSpPr>
      <dsp:spPr>
        <a:xfrm>
          <a:off x="3881" y="600"/>
          <a:ext cx="10507836" cy="1330047"/>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220980" rIns="220980" bIns="220980" numCol="1" spcCol="1270" anchor="ctr" anchorCtr="0">
          <a:noAutofit/>
        </a:bodyPr>
        <a:lstStyle/>
        <a:p>
          <a:pPr lvl="0" algn="ctr" defTabSz="2578100" rtl="0">
            <a:lnSpc>
              <a:spcPct val="90000"/>
            </a:lnSpc>
            <a:spcBef>
              <a:spcPct val="0"/>
            </a:spcBef>
            <a:spcAft>
              <a:spcPct val="35000"/>
            </a:spcAft>
          </a:pPr>
          <a:r>
            <a:rPr lang="it-IT" sz="5800" kern="1200" smtClean="0"/>
            <a:t>Art. 117 cost.</a:t>
          </a:r>
          <a:endParaRPr lang="it-IT" sz="5800" kern="1200"/>
        </a:p>
      </dsp:txBody>
      <dsp:txXfrm>
        <a:off x="42837" y="39556"/>
        <a:ext cx="10429924" cy="1252135"/>
      </dsp:txXfrm>
    </dsp:sp>
    <dsp:sp modelId="{98EFF925-94EB-4A81-AF8D-74B9D0FDE789}">
      <dsp:nvSpPr>
        <dsp:cNvPr id="0" name=""/>
        <dsp:cNvSpPr/>
      </dsp:nvSpPr>
      <dsp:spPr>
        <a:xfrm>
          <a:off x="3881" y="1510645"/>
          <a:ext cx="5042148" cy="1330047"/>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ctr" defTabSz="1555750" rtl="0">
            <a:lnSpc>
              <a:spcPct val="90000"/>
            </a:lnSpc>
            <a:spcBef>
              <a:spcPct val="0"/>
            </a:spcBef>
            <a:spcAft>
              <a:spcPct val="35000"/>
            </a:spcAft>
          </a:pPr>
          <a:r>
            <a:rPr lang="it-IT" sz="3500" kern="1200" smtClean="0"/>
            <a:t>Competenza statale esclusiva</a:t>
          </a:r>
          <a:endParaRPr lang="it-IT" sz="3500" kern="1200"/>
        </a:p>
      </dsp:txBody>
      <dsp:txXfrm>
        <a:off x="42837" y="1549601"/>
        <a:ext cx="4964236" cy="1252135"/>
      </dsp:txXfrm>
    </dsp:sp>
    <dsp:sp modelId="{C77836B3-1517-48AE-BA76-BD6DEE12CDC8}">
      <dsp:nvSpPr>
        <dsp:cNvPr id="0" name=""/>
        <dsp:cNvSpPr/>
      </dsp:nvSpPr>
      <dsp:spPr>
        <a:xfrm>
          <a:off x="3881" y="3020690"/>
          <a:ext cx="5042148" cy="133004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ctr" defTabSz="1555750" rtl="0">
            <a:lnSpc>
              <a:spcPct val="90000"/>
            </a:lnSpc>
            <a:spcBef>
              <a:spcPct val="0"/>
            </a:spcBef>
            <a:spcAft>
              <a:spcPct val="35000"/>
            </a:spcAft>
          </a:pPr>
          <a:r>
            <a:rPr lang="it-IT" sz="3500" kern="1200" smtClean="0"/>
            <a:t>Ordinamento civile</a:t>
          </a:r>
          <a:endParaRPr lang="it-IT" sz="3500" kern="1200"/>
        </a:p>
      </dsp:txBody>
      <dsp:txXfrm>
        <a:off x="42837" y="3059646"/>
        <a:ext cx="4964236" cy="1252135"/>
      </dsp:txXfrm>
    </dsp:sp>
    <dsp:sp modelId="{270034B5-0AAF-4E3E-8100-D380A49170D4}">
      <dsp:nvSpPr>
        <dsp:cNvPr id="0" name=""/>
        <dsp:cNvSpPr/>
      </dsp:nvSpPr>
      <dsp:spPr>
        <a:xfrm>
          <a:off x="5469570" y="1510645"/>
          <a:ext cx="5042148" cy="1330047"/>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ctr" defTabSz="1555750" rtl="0">
            <a:lnSpc>
              <a:spcPct val="90000"/>
            </a:lnSpc>
            <a:spcBef>
              <a:spcPct val="0"/>
            </a:spcBef>
            <a:spcAft>
              <a:spcPct val="35000"/>
            </a:spcAft>
          </a:pPr>
          <a:r>
            <a:rPr lang="it-IT" sz="3500" kern="1200" smtClean="0"/>
            <a:t>Competenza concorrente stato regioni</a:t>
          </a:r>
          <a:endParaRPr lang="it-IT" sz="3500" kern="1200"/>
        </a:p>
      </dsp:txBody>
      <dsp:txXfrm>
        <a:off x="5508526" y="1549601"/>
        <a:ext cx="4964236" cy="1252135"/>
      </dsp:txXfrm>
    </dsp:sp>
    <dsp:sp modelId="{E63A7BB1-4C46-4894-9134-B0179FA8BEFF}">
      <dsp:nvSpPr>
        <dsp:cNvPr id="0" name=""/>
        <dsp:cNvSpPr/>
      </dsp:nvSpPr>
      <dsp:spPr>
        <a:xfrm>
          <a:off x="5469570" y="3020690"/>
          <a:ext cx="5042148" cy="133004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ctr" defTabSz="1555750" rtl="0">
            <a:lnSpc>
              <a:spcPct val="90000"/>
            </a:lnSpc>
            <a:spcBef>
              <a:spcPct val="0"/>
            </a:spcBef>
            <a:spcAft>
              <a:spcPct val="35000"/>
            </a:spcAft>
          </a:pPr>
          <a:r>
            <a:rPr lang="it-IT" sz="3500" kern="1200" smtClean="0"/>
            <a:t>Tutela e sicurezza del lavoro</a:t>
          </a:r>
          <a:endParaRPr lang="it-IT" sz="3500" kern="1200"/>
        </a:p>
      </dsp:txBody>
      <dsp:txXfrm>
        <a:off x="5508526" y="3059646"/>
        <a:ext cx="4964236" cy="1252135"/>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layout1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1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9/3/layout/RandomtoResultProcess">
  <dgm:title val=""/>
  <dgm:desc val=""/>
  <dgm:catLst>
    <dgm:cat type="process" pri="1275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clrData>
  <dgm:layoutNode name="Name0">
    <dgm:varLst>
      <dgm:dir/>
      <dgm:animOne val="branch"/>
      <dgm:animLvl val="lvl"/>
    </dgm:varLst>
    <dgm:choose name="Name1">
      <dgm:if name="Name2" func="var" arg="dir" op="equ" val="norm">
        <dgm:alg type="lin">
          <dgm:param type="fallback" val="2D"/>
          <dgm:param type="nodeVertAlign" val="t"/>
        </dgm:alg>
      </dgm:if>
      <dgm:else name="Name3">
        <dgm:alg type="lin">
          <dgm:param type="fallback" val="2D"/>
          <dgm:param type="nodeVertAlign" val="t"/>
          <dgm:param type="linDir" val="fromR"/>
        </dgm:alg>
      </dgm:else>
    </dgm:choose>
    <dgm:shape xmlns:r="http://schemas.openxmlformats.org/officeDocument/2006/relationships" r:blip="">
      <dgm:adjLst/>
    </dgm:shape>
    <dgm:constrLst>
      <dgm:constr type="userH" refType="h" fact="2"/>
      <dgm:constr type="w" for="ch" forName="chaos" refType="userH" fact="0.681"/>
      <dgm:constr type="h" for="ch" forName="chaos" refType="userH"/>
      <dgm:constr type="w" for="ch" forName="middle" refType="userH" fact="0.6"/>
      <dgm:constr type="h" for="ch" forName="middle" refType="userH"/>
      <dgm:constr type="w" for="ch" forName="last" refType="userH" fact="0.6"/>
      <dgm:constr type="h" for="ch" forName="last" refType="userH"/>
      <dgm:constr type="w" for="ch" forName="chevronComposite1" refType="userH" fact="0.22"/>
      <dgm:constr type="h" for="ch" forName="chevronComposite1" refType="userH" fact="0.52"/>
      <dgm:constr type="w" for="ch" forName="chevronComposite2" refType="userH" fact="0.22"/>
      <dgm:constr type="h" for="ch" forName="chevronComposite2" refType="userH" fact="0.52"/>
      <dgm:constr type="w" for="ch" forName="overlap" refType="userH" fact="-0.04"/>
      <dgm:constr type="h" for="ch" forName="overlap" refType="userH" fact="0.06"/>
      <dgm:constr type="primFontSz" for="des" forName="parTx1" op="equ" val="65"/>
      <dgm:constr type="primFontSz" for="des" forName="parTxMid" refType="primFontSz" refFor="des" refForName="parTx1" op="equ"/>
      <dgm:constr type="primFontSz" for="des" forName="circleTx" refType="primFontSz" refFor="des" refForName="parTx1" op="equ"/>
      <dgm:constr type="primFontSz" for="des" forName="desTx1" op="equ" val="65"/>
      <dgm:constr type="primFontSz" for="des" forName="desTxMid" refType="primFontSz" refFor="des" refForName="desTx1" op="equ"/>
      <dgm:constr type="primFontSz" for="des" forName="desTxN" refType="primFontSz" refFor="des" refForName="desTx1" op="equ"/>
    </dgm:constrLst>
    <dgm:forEach name="Name4" axis="ch" ptType="node">
      <dgm:choose name="Name5">
        <dgm:if name="Name6" axis="self" ptType="node" func="pos" op="equ" val="1">
          <dgm:layoutNode name="chaos">
            <dgm:alg type="composite"/>
            <dgm:shape xmlns:r="http://schemas.openxmlformats.org/officeDocument/2006/relationships" r:blip="">
              <dgm:adjLst/>
            </dgm:shape>
            <dgm:presOf/>
            <dgm:constrLst>
              <dgm:constr type="ctrX" for="ch" forName="parTx1" refType="w" fact="0.5"/>
              <dgm:constr type="t" for="ch" forName="parTx1" refType="w" fact="0.32"/>
              <dgm:constr type="w" for="ch" forName="parTx1" refType="w" fact="0.88"/>
              <dgm:constr type="h" for="ch" forName="parTx1" refType="w" fact="0.29"/>
              <dgm:constr type="ctrX" for="ch" forName="desTx1" refType="w" fact="0.5"/>
              <dgm:constr type="b" for="ch" forName="desTx1" refType="h"/>
              <dgm:constr type="w" for="ch" forName="desTx1" refType="w" fact="0.88"/>
              <dgm:constr type="h" for="ch" forName="desTx1" refType="h" fact="0.37"/>
              <dgm:constr type="l" for="ch" forName="c1" refType="w" fact="0.05"/>
              <dgm:constr type="t" for="ch" forName="c1" refType="w" fact="0.23"/>
              <dgm:constr type="w" for="ch" forName="c1" refType="w" fact="0.07"/>
              <dgm:constr type="h" for="ch" forName="c1" refType="w" refFor="ch" refForName="c1"/>
              <dgm:constr type="l" for="ch" forName="c2" refType="w" fact="0.1"/>
              <dgm:constr type="t" for="ch" forName="c2" refType="w" fact="0.13"/>
              <dgm:constr type="w" for="ch" forName="c2" refType="w" fact="0.07"/>
              <dgm:constr type="h" for="ch" forName="c2" refType="w" refFor="ch" refForName="c2"/>
              <dgm:constr type="l" for="ch" forName="c3" refType="w" fact="0.22"/>
              <dgm:constr type="t" for="ch" forName="c3" refType="w" fact="0.15"/>
              <dgm:constr type="w" for="ch" forName="c3" refType="w" fact="0.11"/>
              <dgm:constr type="h" for="ch" forName="c3" refType="w" refFor="ch" refForName="c3"/>
              <dgm:constr type="l" for="ch" forName="c4" refType="w" fact="0.32"/>
              <dgm:constr type="t" for="ch" forName="c4" refType="w" fact="0.04"/>
              <dgm:constr type="w" for="ch" forName="c4" refType="w" fact="0.07"/>
              <dgm:constr type="h" for="ch" forName="c4" refType="w" refFor="ch" refForName="c4"/>
              <dgm:constr type="l" for="ch" forName="c5" refType="w" fact="0.45"/>
              <dgm:constr type="t" for="ch" forName="c5" refType="w" fact="0"/>
              <dgm:constr type="w" for="ch" forName="c5" refType="w" fact="0.07"/>
              <dgm:constr type="h" for="ch" forName="c5" refType="w" refFor="ch" refForName="c5"/>
              <dgm:constr type="l" for="ch" forName="c6" refType="w" fact="0.61"/>
              <dgm:constr type="t" for="ch" forName="c6" refType="w" fact="0.07"/>
              <dgm:constr type="w" for="ch" forName="c6" refType="w" fact="0.07"/>
              <dgm:constr type="h" for="ch" forName="c6" refType="w" refFor="ch" refForName="c6"/>
              <dgm:constr type="l" for="ch" forName="c7" refType="w" fact="0.71"/>
              <dgm:constr type="t" for="ch" forName="c7" refType="w" fact="0.12"/>
              <dgm:constr type="w" for="ch" forName="c7" refType="w" fact="0.11"/>
              <dgm:constr type="h" for="ch" forName="c7" refType="w" refFor="ch" refForName="c7"/>
              <dgm:constr type="l" for="ch" forName="c8" refType="w" fact="0.85"/>
              <dgm:constr type="t" for="ch" forName="c8" refType="w" fact="0.23"/>
              <dgm:constr type="w" for="ch" forName="c8" refType="w" fact="0.07"/>
              <dgm:constr type="h" for="ch" forName="c8" refType="w" refFor="ch" refForName="c8"/>
              <dgm:constr type="l" for="ch" forName="c9" refType="w" fact="0.91"/>
              <dgm:constr type="t" for="ch" forName="c9" refType="w" fact="0.34"/>
              <dgm:constr type="w" for="ch" forName="c9" refType="w" fact="0.07"/>
              <dgm:constr type="h" for="ch" forName="c9" refType="w" refFor="ch" refForName="c9"/>
              <dgm:constr type="l" for="ch" forName="c10" refType="w" fact="0.39"/>
              <dgm:constr type="t" for="ch" forName="c10" refType="w" fact="0.13"/>
              <dgm:constr type="w" for="ch" forName="c10" refType="w" fact="0.18"/>
              <dgm:constr type="h" for="ch" forName="c10" refType="w" refFor="ch" refForName="c10"/>
              <dgm:constr type="l" for="ch" forName="c11" refType="w" fact="0"/>
              <dgm:constr type="t" for="ch" forName="c11" refType="w" fact="0.51"/>
              <dgm:constr type="w" for="ch" forName="c11" refType="w" fact="0.07"/>
              <dgm:constr type="h" for="ch" forName="c11" refType="w" refFor="ch" refForName="c11"/>
              <dgm:constr type="l" for="ch" forName="c12" refType="w" fact="0.06"/>
              <dgm:constr type="t" for="ch" forName="c12" refType="w" fact="0.6"/>
              <dgm:constr type="w" for="ch" forName="c12" refType="w" fact="0.11"/>
              <dgm:constr type="h" for="ch" forName="c12" refType="w" refFor="ch" refForName="c12"/>
              <dgm:constr type="l" for="ch" forName="c13" refType="w" fact="0.21"/>
              <dgm:constr type="t" for="ch" forName="c13" refType="w" fact="0.68"/>
              <dgm:constr type="w" for="ch" forName="c13" refType="w" fact="0.16"/>
              <dgm:constr type="h" for="ch" forName="c13" refType="w" refFor="ch" refForName="c13"/>
              <dgm:constr type="l" for="ch" forName="c14" refType="w" fact="0.42"/>
              <dgm:constr type="t" for="ch" forName="c14" refType="w" fact="0.81"/>
              <dgm:constr type="w" for="ch" forName="c14" refType="w" fact="0.07"/>
              <dgm:constr type="h" for="ch" forName="c14" refType="w" refFor="ch" refForName="c14"/>
              <dgm:constr type="l" for="ch" forName="c15" refType="w" fact="0.46"/>
              <dgm:constr type="t" for="ch" forName="c15" refType="w" fact="0.68"/>
              <dgm:constr type="w" for="ch" forName="c15" refType="w" fact="0.11"/>
              <dgm:constr type="h" for="ch" forName="c15" refType="w" refFor="ch" refForName="c15"/>
              <dgm:constr type="l" for="ch" forName="c16" refType="w" fact="0.56"/>
              <dgm:constr type="t" for="ch" forName="c16" refType="w" fact="0.82"/>
              <dgm:constr type="w" for="ch" forName="c16" refType="w" fact="0.07"/>
              <dgm:constr type="h" for="ch" forName="c16" refType="w" refFor="ch" refForName="c16"/>
              <dgm:constr type="l" for="ch" forName="c17" refType="w" fact="0.65"/>
              <dgm:constr type="t" for="ch" forName="c17" refType="w" fact="0.66"/>
              <dgm:constr type="w" for="ch" forName="c17" refType="w" fact="0.16"/>
              <dgm:constr type="h" for="ch" forName="c17" refType="w" refFor="ch" refForName="c17"/>
              <dgm:constr type="l" for="ch" forName="c18" refType="w" fact="0.87"/>
              <dgm:constr type="t" for="ch" forName="c18" refType="w" fact="0.62"/>
              <dgm:constr type="w" for="ch" forName="c18" refType="w" fact="0.11"/>
              <dgm:constr type="h" for="ch" forName="c18" refType="w" refFor="ch" refForName="c18"/>
            </dgm:constrLst>
            <dgm:layoutNode name="parTx1"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7">
              <dgm:if name="Name8" axis="ch" ptType="node" func="cnt" op="gte" val="1">
                <dgm:layoutNode name="desTx1" styleLbl="revTx">
                  <dgm:varLst>
                    <dgm:bulletEnabled val="1"/>
                  </dgm:varLst>
                  <dgm:choose name="Name9">
                    <dgm:if name="Name10" axis="ch" ptType="node" func="cnt" op="equ" val="1">
                      <dgm:alg type="tx">
                        <dgm:param type="shpTxLTRAlignCh" val="l"/>
                      </dgm:alg>
                    </dgm:if>
                    <dgm:else name="Name11">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2"/>
            </dgm:choose>
            <dgm:layoutNode name="c1" styleLbl="node1">
              <dgm:alg type="sp"/>
              <dgm:shape xmlns:r="http://schemas.openxmlformats.org/officeDocument/2006/relationships" type="ellipse" r:blip="">
                <dgm:adjLst/>
              </dgm:shape>
              <dgm:presOf/>
            </dgm:layoutNode>
            <dgm:layoutNode name="c2" styleLbl="node1">
              <dgm:alg type="sp"/>
              <dgm:shape xmlns:r="http://schemas.openxmlformats.org/officeDocument/2006/relationships" type="ellipse" r:blip="">
                <dgm:adjLst/>
              </dgm:shape>
              <dgm:presOf/>
            </dgm:layoutNode>
            <dgm:layoutNode name="c3" styleLbl="node1">
              <dgm:alg type="sp"/>
              <dgm:shape xmlns:r="http://schemas.openxmlformats.org/officeDocument/2006/relationships" type="ellipse" r:blip="">
                <dgm:adjLst/>
              </dgm:shape>
              <dgm:presOf/>
            </dgm:layoutNode>
            <dgm:layoutNode name="c4" styleLbl="node1">
              <dgm:alg type="sp"/>
              <dgm:shape xmlns:r="http://schemas.openxmlformats.org/officeDocument/2006/relationships" type="ellipse" r:blip="">
                <dgm:adjLst/>
              </dgm:shape>
              <dgm:presOf/>
            </dgm:layoutNode>
            <dgm:layoutNode name="c5" styleLbl="node1">
              <dgm:alg type="sp"/>
              <dgm:shape xmlns:r="http://schemas.openxmlformats.org/officeDocument/2006/relationships" type="ellipse" r:blip="">
                <dgm:adjLst/>
              </dgm:shape>
              <dgm:presOf/>
            </dgm:layoutNode>
            <dgm:layoutNode name="c6" styleLbl="node1">
              <dgm:alg type="sp"/>
              <dgm:shape xmlns:r="http://schemas.openxmlformats.org/officeDocument/2006/relationships" type="ellipse" r:blip="">
                <dgm:adjLst/>
              </dgm:shape>
              <dgm:presOf/>
            </dgm:layoutNode>
            <dgm:layoutNode name="c7" styleLbl="node1">
              <dgm:alg type="sp"/>
              <dgm:shape xmlns:r="http://schemas.openxmlformats.org/officeDocument/2006/relationships" type="ellipse" r:blip="">
                <dgm:adjLst/>
              </dgm:shape>
              <dgm:presOf/>
            </dgm:layoutNode>
            <dgm:layoutNode name="c8" styleLbl="node1">
              <dgm:alg type="sp"/>
              <dgm:shape xmlns:r="http://schemas.openxmlformats.org/officeDocument/2006/relationships" type="ellipse" r:blip="">
                <dgm:adjLst/>
              </dgm:shape>
              <dgm:presOf/>
            </dgm:layoutNode>
            <dgm:layoutNode name="c9" styleLbl="node1">
              <dgm:alg type="sp"/>
              <dgm:shape xmlns:r="http://schemas.openxmlformats.org/officeDocument/2006/relationships" type="ellipse" r:blip="">
                <dgm:adjLst/>
              </dgm:shape>
              <dgm:presOf/>
            </dgm:layoutNode>
            <dgm:layoutNode name="c10" styleLbl="node1">
              <dgm:alg type="sp"/>
              <dgm:shape xmlns:r="http://schemas.openxmlformats.org/officeDocument/2006/relationships" type="ellipse" r:blip="">
                <dgm:adjLst/>
              </dgm:shape>
              <dgm:presOf/>
            </dgm:layoutNode>
            <dgm:layoutNode name="c11" styleLbl="node1">
              <dgm:alg type="sp"/>
              <dgm:shape xmlns:r="http://schemas.openxmlformats.org/officeDocument/2006/relationships" type="ellipse" r:blip="">
                <dgm:adjLst/>
              </dgm:shape>
              <dgm:presOf/>
            </dgm:layoutNode>
            <dgm:layoutNode name="c12" styleLbl="node1">
              <dgm:alg type="sp"/>
              <dgm:shape xmlns:r="http://schemas.openxmlformats.org/officeDocument/2006/relationships" type="ellipse" r:blip="">
                <dgm:adjLst/>
              </dgm:shape>
              <dgm:presOf/>
            </dgm:layoutNode>
            <dgm:layoutNode name="c13" styleLbl="node1">
              <dgm:alg type="sp"/>
              <dgm:shape xmlns:r="http://schemas.openxmlformats.org/officeDocument/2006/relationships" type="ellipse" r:blip="">
                <dgm:adjLst/>
              </dgm:shape>
              <dgm:presOf/>
            </dgm:layoutNode>
            <dgm:layoutNode name="c14" styleLbl="node1">
              <dgm:alg type="sp"/>
              <dgm:shape xmlns:r="http://schemas.openxmlformats.org/officeDocument/2006/relationships" type="ellipse" r:blip="">
                <dgm:adjLst/>
              </dgm:shape>
              <dgm:presOf/>
            </dgm:layoutNode>
            <dgm:layoutNode name="c15" styleLbl="node1">
              <dgm:alg type="sp"/>
              <dgm:shape xmlns:r="http://schemas.openxmlformats.org/officeDocument/2006/relationships" type="ellipse" r:blip="">
                <dgm:adjLst/>
              </dgm:shape>
              <dgm:presOf/>
            </dgm:layoutNode>
            <dgm:layoutNode name="c16" styleLbl="node1">
              <dgm:alg type="sp"/>
              <dgm:shape xmlns:r="http://schemas.openxmlformats.org/officeDocument/2006/relationships" type="ellipse" r:blip="">
                <dgm:adjLst/>
              </dgm:shape>
              <dgm:presOf/>
            </dgm:layoutNode>
            <dgm:layoutNode name="c17" styleLbl="node1">
              <dgm:alg type="sp"/>
              <dgm:shape xmlns:r="http://schemas.openxmlformats.org/officeDocument/2006/relationships" type="ellipse" r:blip="">
                <dgm:adjLst/>
              </dgm:shape>
              <dgm:presOf/>
            </dgm:layoutNode>
            <dgm:layoutNode name="c18" styleLbl="node1">
              <dgm:alg type="sp"/>
              <dgm:shape xmlns:r="http://schemas.openxmlformats.org/officeDocument/2006/relationships" type="ellipse" r:blip="">
                <dgm:adjLst/>
              </dgm:shape>
              <dgm:presOf/>
            </dgm:layoutNode>
          </dgm:layoutNode>
        </dgm:if>
        <dgm:if name="Name13" axis="self" ptType="node" func="revPos" op="equ" val="1">
          <dgm:layoutNode name="last">
            <dgm:alg type="composite"/>
            <dgm:shape xmlns:r="http://schemas.openxmlformats.org/officeDocument/2006/relationships" r:blip="">
              <dgm:adjLst/>
            </dgm:shape>
            <dgm:presOf/>
            <dgm:constrLst>
              <dgm:constr type="ctrX" for="ch" forName="circleTx" refType="w" fact="0.5"/>
              <dgm:constr type="t" for="ch" forName="circleTx" refType="w" fact="0.117"/>
              <dgm:constr type="w" for="ch" forName="circleTx" refType="h" refFor="ch" refForName="circleTx"/>
              <dgm:constr type="h" for="ch" forName="circleTx" refType="w" fact="0.85"/>
              <dgm:constr type="l" for="ch" forName="desTxN"/>
              <dgm:constr type="b" for="ch" forName="desTxN" refType="h"/>
              <dgm:constr type="w" for="ch" forName="desTxN" refType="w"/>
              <dgm:constr type="h" for="ch" forName="desTxN" refType="h" fact="0.37"/>
              <dgm:constr type="ctrX" for="ch" forName="spN" refType="w" fact="0.5"/>
              <dgm:constr type="t" for="ch" forName="spN"/>
              <dgm:constr type="w" for="ch" forName="spN" refType="w" fact="0.93"/>
              <dgm:constr type="h" for="ch" forName="spN" refType="h" fact="0.01"/>
            </dgm:constrLst>
            <dgm:layoutNode name="circleTx" styleLbl="node1">
              <dgm:alg type="tx"/>
              <dgm:shape xmlns:r="http://schemas.openxmlformats.org/officeDocument/2006/relationships" type="ellipse" r:blip="">
                <dgm:adjLst/>
              </dgm:shape>
              <dgm:presOf axis="self" ptType="node"/>
              <dgm:constrLst>
                <dgm:constr type="lMarg"/>
                <dgm:constr type="rMarg"/>
                <dgm:constr type="tMarg"/>
                <dgm:constr type="bMarg"/>
              </dgm:constrLst>
              <dgm:ruleLst>
                <dgm:rule type="primFontSz" val="5" fact="NaN" max="NaN"/>
              </dgm:ruleLst>
            </dgm:layoutNode>
            <dgm:choose name="Name14">
              <dgm:if name="Name15" axis="ch" ptType="node" func="cnt" op="gte" val="1">
                <dgm:layoutNode name="desTxN" styleLbl="revTx">
                  <dgm:varLst>
                    <dgm:bulletEnabled val="1"/>
                  </dgm:varLst>
                  <dgm:choose name="Name16">
                    <dgm:if name="Name17" axis="ch" ptType="node" func="cnt" op="equ" val="1">
                      <dgm:alg type="tx">
                        <dgm:param type="shpTxLTRAlignCh" val="l"/>
                      </dgm:alg>
                    </dgm:if>
                    <dgm:else name="Name18">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9"/>
            </dgm:choose>
            <dgm:layoutNode name="spN">
              <dgm:alg type="sp"/>
              <dgm:shape xmlns:r="http://schemas.openxmlformats.org/officeDocument/2006/relationships" r:blip="">
                <dgm:adjLst/>
              </dgm:shape>
              <dgm:presOf/>
            </dgm:layoutNode>
          </dgm:layoutNode>
        </dgm:if>
        <dgm:else name="Name20">
          <dgm:layoutNode name="middle">
            <dgm:alg type="composite"/>
            <dgm:shape xmlns:r="http://schemas.openxmlformats.org/officeDocument/2006/relationships" r:blip="">
              <dgm:adjLst/>
            </dgm:shape>
            <dgm:presOf/>
            <dgm:constrLst>
              <dgm:constr type="l" for="ch" forName="parTxMid"/>
              <dgm:constr type="t" for="ch" forName="parTxMid" refType="w" fact="0.167"/>
              <dgm:constr type="w" for="ch" forName="parTxMid" refType="w"/>
              <dgm:constr type="h" for="ch" forName="parTxMid" refType="w" fact="0.7"/>
              <dgm:constr type="l" for="ch" forName="desTxMid"/>
              <dgm:constr type="b" for="ch" forName="desTxMid" refType="h"/>
              <dgm:constr type="w" for="ch" forName="desTxMid" refType="w"/>
              <dgm:constr type="h" for="ch" forName="desTxMid" refType="h" fact="0.37"/>
              <dgm:constr type="ctrX" for="ch" forName="spMid" refType="w" fact="0.5"/>
              <dgm:constr type="t" for="ch" forName="spMid"/>
              <dgm:constr type="w" for="ch" forName="spMid" refType="w" fact="0.01"/>
              <dgm:constr type="h" for="ch" forName="spMid" refType="h" fact="0.01"/>
            </dgm:constrLst>
            <dgm:layoutNode name="parTxMid"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1">
              <dgm:if name="Name22" axis="ch" ptType="node" func="cnt" op="gte" val="1">
                <dgm:layoutNode name="desTxMid" styleLbl="revTx">
                  <dgm:varLst>
                    <dgm:bulletEnabled val="1"/>
                  </dgm:varLst>
                  <dgm:choose name="Name23">
                    <dgm:if name="Name24" axis="ch" ptType="node" func="cnt" op="equ" val="1">
                      <dgm:alg type="tx">
                        <dgm:param type="shpTxLTRAlignCh" val="l"/>
                      </dgm:alg>
                    </dgm:if>
                    <dgm:else name="Name25">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26"/>
            </dgm:choose>
            <dgm:layoutNode name="spMid">
              <dgm:alg type="sp"/>
              <dgm:shape xmlns:r="http://schemas.openxmlformats.org/officeDocument/2006/relationships" r:blip="">
                <dgm:adjLst/>
              </dgm:shape>
              <dgm:presOf/>
            </dgm:layoutNode>
          </dgm:layoutNode>
        </dgm:else>
      </dgm:choose>
      <dgm:forEach name="Name27" axis="followSib" ptType="sibTrans" cnt="1">
        <dgm:layoutNode name="chevronComposite1" styleLbl="alignImgPlace1">
          <dgm:alg type="composite"/>
          <dgm:shape xmlns:r="http://schemas.openxmlformats.org/officeDocument/2006/relationships" r:blip="">
            <dgm:adjLst/>
          </dgm:shape>
          <dgm:presOf/>
          <dgm:constrLst>
            <dgm:constr type="l" for="ch" forName="chevron1"/>
            <dgm:constr type="t" for="ch" forName="chevron1" refType="h" fact="0.1923"/>
            <dgm:constr type="w" for="ch" forName="chevron1" refType="w"/>
            <dgm:constr type="b" for="ch" forName="chevron1" refType="h"/>
            <dgm:constr type="l" for="ch" forName="spChevron1"/>
            <dgm:constr type="t" for="ch" forName="spChevron1"/>
            <dgm:constr type="w" for="ch" forName="spChevron1" refType="w" fact="0.01"/>
            <dgm:constr type="h" for="ch" forName="spChevron1" refType="h" fact="0.01"/>
          </dgm:constrLst>
          <dgm:layoutNode name="chevron1">
            <dgm:alg type="sp"/>
            <dgm:choose name="Name28">
              <dgm:if name="Name29" func="var" arg="dir" op="equ" val="norm">
                <dgm:shape xmlns:r="http://schemas.openxmlformats.org/officeDocument/2006/relationships" type="chevron" r:blip="">
                  <dgm:adjLst>
                    <dgm:adj idx="1" val="0.6231"/>
                  </dgm:adjLst>
                </dgm:shape>
              </dgm:if>
              <dgm:else name="Name30">
                <dgm:shape xmlns:r="http://schemas.openxmlformats.org/officeDocument/2006/relationships" rot="180" type="chevron" r:blip="">
                  <dgm:adjLst>
                    <dgm:adj idx="1" val="0.6231"/>
                  </dgm:adjLst>
                </dgm:shape>
              </dgm:else>
            </dgm:choose>
            <dgm:presOf/>
          </dgm:layoutNode>
          <dgm:layoutNode name="spChevron1">
            <dgm:alg type="sp"/>
            <dgm:shape xmlns:r="http://schemas.openxmlformats.org/officeDocument/2006/relationships" r:blip="">
              <dgm:adjLst/>
            </dgm:shape>
            <dgm:presOf/>
          </dgm:layoutNode>
        </dgm:layoutNode>
        <dgm:choose name="Name31">
          <dgm:if name="Name32" axis="root ch" ptType="all node" func="cnt" op="equ" val="2">
            <dgm:layoutNode name="overlap">
              <dgm:alg type="sp"/>
              <dgm:shape xmlns:r="http://schemas.openxmlformats.org/officeDocument/2006/relationships" r:blip="">
                <dgm:adjLst/>
              </dgm:shape>
              <dgm:presOf/>
            </dgm:layoutNode>
            <dgm:layoutNode name="chevronComposite2" styleLbl="alignImgPlace1">
              <dgm:alg type="composite"/>
              <dgm:shape xmlns:r="http://schemas.openxmlformats.org/officeDocument/2006/relationships" r:blip="">
                <dgm:adjLst/>
              </dgm:shape>
              <dgm:presOf/>
              <dgm:constrLst>
                <dgm:constr type="l" for="ch" forName="chevron2"/>
                <dgm:constr type="t" for="ch" forName="chevron2" refType="h" fact="0.1923"/>
                <dgm:constr type="w" for="ch" forName="chevron2" refType="w"/>
                <dgm:constr type="b" for="ch" forName="chevron2" refType="h"/>
                <dgm:constr type="l" for="ch" forName="spChevron2"/>
                <dgm:constr type="t" for="ch" forName="spChevron2"/>
                <dgm:constr type="w" for="ch" forName="spChevron2" refType="w" fact="0.01"/>
                <dgm:constr type="h" for="ch" forName="spChevron2" refType="h" fact="0.01"/>
              </dgm:constrLst>
              <dgm:layoutNode name="chevron2">
                <dgm:alg type="sp"/>
                <dgm:choose name="Name33">
                  <dgm:if name="Name34" func="var" arg="dir" op="equ" val="norm">
                    <dgm:shape xmlns:r="http://schemas.openxmlformats.org/officeDocument/2006/relationships" type="chevron" r:blip="">
                      <dgm:adjLst>
                        <dgm:adj idx="1" val="0.6231"/>
                      </dgm:adjLst>
                    </dgm:shape>
                  </dgm:if>
                  <dgm:else name="Name35">
                    <dgm:shape xmlns:r="http://schemas.openxmlformats.org/officeDocument/2006/relationships" rot="180" type="chevron" r:blip="">
                      <dgm:adjLst>
                        <dgm:adj idx="1" val="0.6231"/>
                      </dgm:adjLst>
                    </dgm:shape>
                  </dgm:else>
                </dgm:choose>
                <dgm:presOf/>
              </dgm:layoutNode>
              <dgm:layoutNode name="spChevron2">
                <dgm:alg type="sp"/>
                <dgm:shape xmlns:r="http://schemas.openxmlformats.org/officeDocument/2006/relationships" r:blip="">
                  <dgm:adjLst/>
                </dgm:shape>
                <dgm:presOf/>
              </dgm:layoutNode>
            </dgm:layoutNode>
          </dgm:if>
          <dgm:else name="Name36"/>
        </dgm:choos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8.xml><?xml version="1.0" encoding="utf-8"?>
<dgm:layoutDef xmlns:dgm="http://schemas.openxmlformats.org/drawingml/2006/diagram" xmlns:a="http://schemas.openxmlformats.org/drawingml/2006/main" uniqueId="urn:microsoft.com/office/officeart/2009/3/layout/RandomtoResultProcess">
  <dgm:title val=""/>
  <dgm:desc val=""/>
  <dgm:catLst>
    <dgm:cat type="process" pri="1275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clrData>
  <dgm:layoutNode name="Name0">
    <dgm:varLst>
      <dgm:dir/>
      <dgm:animOne val="branch"/>
      <dgm:animLvl val="lvl"/>
    </dgm:varLst>
    <dgm:choose name="Name1">
      <dgm:if name="Name2" func="var" arg="dir" op="equ" val="norm">
        <dgm:alg type="lin">
          <dgm:param type="fallback" val="2D"/>
          <dgm:param type="nodeVertAlign" val="t"/>
        </dgm:alg>
      </dgm:if>
      <dgm:else name="Name3">
        <dgm:alg type="lin">
          <dgm:param type="fallback" val="2D"/>
          <dgm:param type="nodeVertAlign" val="t"/>
          <dgm:param type="linDir" val="fromR"/>
        </dgm:alg>
      </dgm:else>
    </dgm:choose>
    <dgm:shape xmlns:r="http://schemas.openxmlformats.org/officeDocument/2006/relationships" r:blip="">
      <dgm:adjLst/>
    </dgm:shape>
    <dgm:constrLst>
      <dgm:constr type="userH" refType="h" fact="2"/>
      <dgm:constr type="w" for="ch" forName="chaos" refType="userH" fact="0.681"/>
      <dgm:constr type="h" for="ch" forName="chaos" refType="userH"/>
      <dgm:constr type="w" for="ch" forName="middle" refType="userH" fact="0.6"/>
      <dgm:constr type="h" for="ch" forName="middle" refType="userH"/>
      <dgm:constr type="w" for="ch" forName="last" refType="userH" fact="0.6"/>
      <dgm:constr type="h" for="ch" forName="last" refType="userH"/>
      <dgm:constr type="w" for="ch" forName="chevronComposite1" refType="userH" fact="0.22"/>
      <dgm:constr type="h" for="ch" forName="chevronComposite1" refType="userH" fact="0.52"/>
      <dgm:constr type="w" for="ch" forName="chevronComposite2" refType="userH" fact="0.22"/>
      <dgm:constr type="h" for="ch" forName="chevronComposite2" refType="userH" fact="0.52"/>
      <dgm:constr type="w" for="ch" forName="overlap" refType="userH" fact="-0.04"/>
      <dgm:constr type="h" for="ch" forName="overlap" refType="userH" fact="0.06"/>
      <dgm:constr type="primFontSz" for="des" forName="parTx1" op="equ" val="65"/>
      <dgm:constr type="primFontSz" for="des" forName="parTxMid" refType="primFontSz" refFor="des" refForName="parTx1" op="equ"/>
      <dgm:constr type="primFontSz" for="des" forName="circleTx" refType="primFontSz" refFor="des" refForName="parTx1" op="equ"/>
      <dgm:constr type="primFontSz" for="des" forName="desTx1" op="equ" val="65"/>
      <dgm:constr type="primFontSz" for="des" forName="desTxMid" refType="primFontSz" refFor="des" refForName="desTx1" op="equ"/>
      <dgm:constr type="primFontSz" for="des" forName="desTxN" refType="primFontSz" refFor="des" refForName="desTx1" op="equ"/>
    </dgm:constrLst>
    <dgm:forEach name="Name4" axis="ch" ptType="node">
      <dgm:choose name="Name5">
        <dgm:if name="Name6" axis="self" ptType="node" func="pos" op="equ" val="1">
          <dgm:layoutNode name="chaos">
            <dgm:alg type="composite"/>
            <dgm:shape xmlns:r="http://schemas.openxmlformats.org/officeDocument/2006/relationships" r:blip="">
              <dgm:adjLst/>
            </dgm:shape>
            <dgm:presOf/>
            <dgm:constrLst>
              <dgm:constr type="ctrX" for="ch" forName="parTx1" refType="w" fact="0.5"/>
              <dgm:constr type="t" for="ch" forName="parTx1" refType="w" fact="0.32"/>
              <dgm:constr type="w" for="ch" forName="parTx1" refType="w" fact="0.88"/>
              <dgm:constr type="h" for="ch" forName="parTx1" refType="w" fact="0.29"/>
              <dgm:constr type="ctrX" for="ch" forName="desTx1" refType="w" fact="0.5"/>
              <dgm:constr type="b" for="ch" forName="desTx1" refType="h"/>
              <dgm:constr type="w" for="ch" forName="desTx1" refType="w" fact="0.88"/>
              <dgm:constr type="h" for="ch" forName="desTx1" refType="h" fact="0.37"/>
              <dgm:constr type="l" for="ch" forName="c1" refType="w" fact="0.05"/>
              <dgm:constr type="t" for="ch" forName="c1" refType="w" fact="0.23"/>
              <dgm:constr type="w" for="ch" forName="c1" refType="w" fact="0.07"/>
              <dgm:constr type="h" for="ch" forName="c1" refType="w" refFor="ch" refForName="c1"/>
              <dgm:constr type="l" for="ch" forName="c2" refType="w" fact="0.1"/>
              <dgm:constr type="t" for="ch" forName="c2" refType="w" fact="0.13"/>
              <dgm:constr type="w" for="ch" forName="c2" refType="w" fact="0.07"/>
              <dgm:constr type="h" for="ch" forName="c2" refType="w" refFor="ch" refForName="c2"/>
              <dgm:constr type="l" for="ch" forName="c3" refType="w" fact="0.22"/>
              <dgm:constr type="t" for="ch" forName="c3" refType="w" fact="0.15"/>
              <dgm:constr type="w" for="ch" forName="c3" refType="w" fact="0.11"/>
              <dgm:constr type="h" for="ch" forName="c3" refType="w" refFor="ch" refForName="c3"/>
              <dgm:constr type="l" for="ch" forName="c4" refType="w" fact="0.32"/>
              <dgm:constr type="t" for="ch" forName="c4" refType="w" fact="0.04"/>
              <dgm:constr type="w" for="ch" forName="c4" refType="w" fact="0.07"/>
              <dgm:constr type="h" for="ch" forName="c4" refType="w" refFor="ch" refForName="c4"/>
              <dgm:constr type="l" for="ch" forName="c5" refType="w" fact="0.45"/>
              <dgm:constr type="t" for="ch" forName="c5" refType="w" fact="0"/>
              <dgm:constr type="w" for="ch" forName="c5" refType="w" fact="0.07"/>
              <dgm:constr type="h" for="ch" forName="c5" refType="w" refFor="ch" refForName="c5"/>
              <dgm:constr type="l" for="ch" forName="c6" refType="w" fact="0.61"/>
              <dgm:constr type="t" for="ch" forName="c6" refType="w" fact="0.07"/>
              <dgm:constr type="w" for="ch" forName="c6" refType="w" fact="0.07"/>
              <dgm:constr type="h" for="ch" forName="c6" refType="w" refFor="ch" refForName="c6"/>
              <dgm:constr type="l" for="ch" forName="c7" refType="w" fact="0.71"/>
              <dgm:constr type="t" for="ch" forName="c7" refType="w" fact="0.12"/>
              <dgm:constr type="w" for="ch" forName="c7" refType="w" fact="0.11"/>
              <dgm:constr type="h" for="ch" forName="c7" refType="w" refFor="ch" refForName="c7"/>
              <dgm:constr type="l" for="ch" forName="c8" refType="w" fact="0.85"/>
              <dgm:constr type="t" for="ch" forName="c8" refType="w" fact="0.23"/>
              <dgm:constr type="w" for="ch" forName="c8" refType="w" fact="0.07"/>
              <dgm:constr type="h" for="ch" forName="c8" refType="w" refFor="ch" refForName="c8"/>
              <dgm:constr type="l" for="ch" forName="c9" refType="w" fact="0.91"/>
              <dgm:constr type="t" for="ch" forName="c9" refType="w" fact="0.34"/>
              <dgm:constr type="w" for="ch" forName="c9" refType="w" fact="0.07"/>
              <dgm:constr type="h" for="ch" forName="c9" refType="w" refFor="ch" refForName="c9"/>
              <dgm:constr type="l" for="ch" forName="c10" refType="w" fact="0.39"/>
              <dgm:constr type="t" for="ch" forName="c10" refType="w" fact="0.13"/>
              <dgm:constr type="w" for="ch" forName="c10" refType="w" fact="0.18"/>
              <dgm:constr type="h" for="ch" forName="c10" refType="w" refFor="ch" refForName="c10"/>
              <dgm:constr type="l" for="ch" forName="c11" refType="w" fact="0"/>
              <dgm:constr type="t" for="ch" forName="c11" refType="w" fact="0.51"/>
              <dgm:constr type="w" for="ch" forName="c11" refType="w" fact="0.07"/>
              <dgm:constr type="h" for="ch" forName="c11" refType="w" refFor="ch" refForName="c11"/>
              <dgm:constr type="l" for="ch" forName="c12" refType="w" fact="0.06"/>
              <dgm:constr type="t" for="ch" forName="c12" refType="w" fact="0.6"/>
              <dgm:constr type="w" for="ch" forName="c12" refType="w" fact="0.11"/>
              <dgm:constr type="h" for="ch" forName="c12" refType="w" refFor="ch" refForName="c12"/>
              <dgm:constr type="l" for="ch" forName="c13" refType="w" fact="0.21"/>
              <dgm:constr type="t" for="ch" forName="c13" refType="w" fact="0.68"/>
              <dgm:constr type="w" for="ch" forName="c13" refType="w" fact="0.16"/>
              <dgm:constr type="h" for="ch" forName="c13" refType="w" refFor="ch" refForName="c13"/>
              <dgm:constr type="l" for="ch" forName="c14" refType="w" fact="0.42"/>
              <dgm:constr type="t" for="ch" forName="c14" refType="w" fact="0.81"/>
              <dgm:constr type="w" for="ch" forName="c14" refType="w" fact="0.07"/>
              <dgm:constr type="h" for="ch" forName="c14" refType="w" refFor="ch" refForName="c14"/>
              <dgm:constr type="l" for="ch" forName="c15" refType="w" fact="0.46"/>
              <dgm:constr type="t" for="ch" forName="c15" refType="w" fact="0.68"/>
              <dgm:constr type="w" for="ch" forName="c15" refType="w" fact="0.11"/>
              <dgm:constr type="h" for="ch" forName="c15" refType="w" refFor="ch" refForName="c15"/>
              <dgm:constr type="l" for="ch" forName="c16" refType="w" fact="0.56"/>
              <dgm:constr type="t" for="ch" forName="c16" refType="w" fact="0.82"/>
              <dgm:constr type="w" for="ch" forName="c16" refType="w" fact="0.07"/>
              <dgm:constr type="h" for="ch" forName="c16" refType="w" refFor="ch" refForName="c16"/>
              <dgm:constr type="l" for="ch" forName="c17" refType="w" fact="0.65"/>
              <dgm:constr type="t" for="ch" forName="c17" refType="w" fact="0.66"/>
              <dgm:constr type="w" for="ch" forName="c17" refType="w" fact="0.16"/>
              <dgm:constr type="h" for="ch" forName="c17" refType="w" refFor="ch" refForName="c17"/>
              <dgm:constr type="l" for="ch" forName="c18" refType="w" fact="0.87"/>
              <dgm:constr type="t" for="ch" forName="c18" refType="w" fact="0.62"/>
              <dgm:constr type="w" for="ch" forName="c18" refType="w" fact="0.11"/>
              <dgm:constr type="h" for="ch" forName="c18" refType="w" refFor="ch" refForName="c18"/>
            </dgm:constrLst>
            <dgm:layoutNode name="parTx1"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7">
              <dgm:if name="Name8" axis="ch" ptType="node" func="cnt" op="gte" val="1">
                <dgm:layoutNode name="desTx1" styleLbl="revTx">
                  <dgm:varLst>
                    <dgm:bulletEnabled val="1"/>
                  </dgm:varLst>
                  <dgm:choose name="Name9">
                    <dgm:if name="Name10" axis="ch" ptType="node" func="cnt" op="equ" val="1">
                      <dgm:alg type="tx">
                        <dgm:param type="shpTxLTRAlignCh" val="l"/>
                      </dgm:alg>
                    </dgm:if>
                    <dgm:else name="Name11">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2"/>
            </dgm:choose>
            <dgm:layoutNode name="c1" styleLbl="node1">
              <dgm:alg type="sp"/>
              <dgm:shape xmlns:r="http://schemas.openxmlformats.org/officeDocument/2006/relationships" type="ellipse" r:blip="">
                <dgm:adjLst/>
              </dgm:shape>
              <dgm:presOf/>
            </dgm:layoutNode>
            <dgm:layoutNode name="c2" styleLbl="node1">
              <dgm:alg type="sp"/>
              <dgm:shape xmlns:r="http://schemas.openxmlformats.org/officeDocument/2006/relationships" type="ellipse" r:blip="">
                <dgm:adjLst/>
              </dgm:shape>
              <dgm:presOf/>
            </dgm:layoutNode>
            <dgm:layoutNode name="c3" styleLbl="node1">
              <dgm:alg type="sp"/>
              <dgm:shape xmlns:r="http://schemas.openxmlformats.org/officeDocument/2006/relationships" type="ellipse" r:blip="">
                <dgm:adjLst/>
              </dgm:shape>
              <dgm:presOf/>
            </dgm:layoutNode>
            <dgm:layoutNode name="c4" styleLbl="node1">
              <dgm:alg type="sp"/>
              <dgm:shape xmlns:r="http://schemas.openxmlformats.org/officeDocument/2006/relationships" type="ellipse" r:blip="">
                <dgm:adjLst/>
              </dgm:shape>
              <dgm:presOf/>
            </dgm:layoutNode>
            <dgm:layoutNode name="c5" styleLbl="node1">
              <dgm:alg type="sp"/>
              <dgm:shape xmlns:r="http://schemas.openxmlformats.org/officeDocument/2006/relationships" type="ellipse" r:blip="">
                <dgm:adjLst/>
              </dgm:shape>
              <dgm:presOf/>
            </dgm:layoutNode>
            <dgm:layoutNode name="c6" styleLbl="node1">
              <dgm:alg type="sp"/>
              <dgm:shape xmlns:r="http://schemas.openxmlformats.org/officeDocument/2006/relationships" type="ellipse" r:blip="">
                <dgm:adjLst/>
              </dgm:shape>
              <dgm:presOf/>
            </dgm:layoutNode>
            <dgm:layoutNode name="c7" styleLbl="node1">
              <dgm:alg type="sp"/>
              <dgm:shape xmlns:r="http://schemas.openxmlformats.org/officeDocument/2006/relationships" type="ellipse" r:blip="">
                <dgm:adjLst/>
              </dgm:shape>
              <dgm:presOf/>
            </dgm:layoutNode>
            <dgm:layoutNode name="c8" styleLbl="node1">
              <dgm:alg type="sp"/>
              <dgm:shape xmlns:r="http://schemas.openxmlformats.org/officeDocument/2006/relationships" type="ellipse" r:blip="">
                <dgm:adjLst/>
              </dgm:shape>
              <dgm:presOf/>
            </dgm:layoutNode>
            <dgm:layoutNode name="c9" styleLbl="node1">
              <dgm:alg type="sp"/>
              <dgm:shape xmlns:r="http://schemas.openxmlformats.org/officeDocument/2006/relationships" type="ellipse" r:blip="">
                <dgm:adjLst/>
              </dgm:shape>
              <dgm:presOf/>
            </dgm:layoutNode>
            <dgm:layoutNode name="c10" styleLbl="node1">
              <dgm:alg type="sp"/>
              <dgm:shape xmlns:r="http://schemas.openxmlformats.org/officeDocument/2006/relationships" type="ellipse" r:blip="">
                <dgm:adjLst/>
              </dgm:shape>
              <dgm:presOf/>
            </dgm:layoutNode>
            <dgm:layoutNode name="c11" styleLbl="node1">
              <dgm:alg type="sp"/>
              <dgm:shape xmlns:r="http://schemas.openxmlformats.org/officeDocument/2006/relationships" type="ellipse" r:blip="">
                <dgm:adjLst/>
              </dgm:shape>
              <dgm:presOf/>
            </dgm:layoutNode>
            <dgm:layoutNode name="c12" styleLbl="node1">
              <dgm:alg type="sp"/>
              <dgm:shape xmlns:r="http://schemas.openxmlformats.org/officeDocument/2006/relationships" type="ellipse" r:blip="">
                <dgm:adjLst/>
              </dgm:shape>
              <dgm:presOf/>
            </dgm:layoutNode>
            <dgm:layoutNode name="c13" styleLbl="node1">
              <dgm:alg type="sp"/>
              <dgm:shape xmlns:r="http://schemas.openxmlformats.org/officeDocument/2006/relationships" type="ellipse" r:blip="">
                <dgm:adjLst/>
              </dgm:shape>
              <dgm:presOf/>
            </dgm:layoutNode>
            <dgm:layoutNode name="c14" styleLbl="node1">
              <dgm:alg type="sp"/>
              <dgm:shape xmlns:r="http://schemas.openxmlformats.org/officeDocument/2006/relationships" type="ellipse" r:blip="">
                <dgm:adjLst/>
              </dgm:shape>
              <dgm:presOf/>
            </dgm:layoutNode>
            <dgm:layoutNode name="c15" styleLbl="node1">
              <dgm:alg type="sp"/>
              <dgm:shape xmlns:r="http://schemas.openxmlformats.org/officeDocument/2006/relationships" type="ellipse" r:blip="">
                <dgm:adjLst/>
              </dgm:shape>
              <dgm:presOf/>
            </dgm:layoutNode>
            <dgm:layoutNode name="c16" styleLbl="node1">
              <dgm:alg type="sp"/>
              <dgm:shape xmlns:r="http://schemas.openxmlformats.org/officeDocument/2006/relationships" type="ellipse" r:blip="">
                <dgm:adjLst/>
              </dgm:shape>
              <dgm:presOf/>
            </dgm:layoutNode>
            <dgm:layoutNode name="c17" styleLbl="node1">
              <dgm:alg type="sp"/>
              <dgm:shape xmlns:r="http://schemas.openxmlformats.org/officeDocument/2006/relationships" type="ellipse" r:blip="">
                <dgm:adjLst/>
              </dgm:shape>
              <dgm:presOf/>
            </dgm:layoutNode>
            <dgm:layoutNode name="c18" styleLbl="node1">
              <dgm:alg type="sp"/>
              <dgm:shape xmlns:r="http://schemas.openxmlformats.org/officeDocument/2006/relationships" type="ellipse" r:blip="">
                <dgm:adjLst/>
              </dgm:shape>
              <dgm:presOf/>
            </dgm:layoutNode>
          </dgm:layoutNode>
        </dgm:if>
        <dgm:if name="Name13" axis="self" ptType="node" func="revPos" op="equ" val="1">
          <dgm:layoutNode name="last">
            <dgm:alg type="composite"/>
            <dgm:shape xmlns:r="http://schemas.openxmlformats.org/officeDocument/2006/relationships" r:blip="">
              <dgm:adjLst/>
            </dgm:shape>
            <dgm:presOf/>
            <dgm:constrLst>
              <dgm:constr type="ctrX" for="ch" forName="circleTx" refType="w" fact="0.5"/>
              <dgm:constr type="t" for="ch" forName="circleTx" refType="w" fact="0.117"/>
              <dgm:constr type="w" for="ch" forName="circleTx" refType="h" refFor="ch" refForName="circleTx"/>
              <dgm:constr type="h" for="ch" forName="circleTx" refType="w" fact="0.85"/>
              <dgm:constr type="l" for="ch" forName="desTxN"/>
              <dgm:constr type="b" for="ch" forName="desTxN" refType="h"/>
              <dgm:constr type="w" for="ch" forName="desTxN" refType="w"/>
              <dgm:constr type="h" for="ch" forName="desTxN" refType="h" fact="0.37"/>
              <dgm:constr type="ctrX" for="ch" forName="spN" refType="w" fact="0.5"/>
              <dgm:constr type="t" for="ch" forName="spN"/>
              <dgm:constr type="w" for="ch" forName="spN" refType="w" fact="0.93"/>
              <dgm:constr type="h" for="ch" forName="spN" refType="h" fact="0.01"/>
            </dgm:constrLst>
            <dgm:layoutNode name="circleTx" styleLbl="node1">
              <dgm:alg type="tx"/>
              <dgm:shape xmlns:r="http://schemas.openxmlformats.org/officeDocument/2006/relationships" type="ellipse" r:blip="">
                <dgm:adjLst/>
              </dgm:shape>
              <dgm:presOf axis="self" ptType="node"/>
              <dgm:constrLst>
                <dgm:constr type="lMarg"/>
                <dgm:constr type="rMarg"/>
                <dgm:constr type="tMarg"/>
                <dgm:constr type="bMarg"/>
              </dgm:constrLst>
              <dgm:ruleLst>
                <dgm:rule type="primFontSz" val="5" fact="NaN" max="NaN"/>
              </dgm:ruleLst>
            </dgm:layoutNode>
            <dgm:choose name="Name14">
              <dgm:if name="Name15" axis="ch" ptType="node" func="cnt" op="gte" val="1">
                <dgm:layoutNode name="desTxN" styleLbl="revTx">
                  <dgm:varLst>
                    <dgm:bulletEnabled val="1"/>
                  </dgm:varLst>
                  <dgm:choose name="Name16">
                    <dgm:if name="Name17" axis="ch" ptType="node" func="cnt" op="equ" val="1">
                      <dgm:alg type="tx">
                        <dgm:param type="shpTxLTRAlignCh" val="l"/>
                      </dgm:alg>
                    </dgm:if>
                    <dgm:else name="Name18">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9"/>
            </dgm:choose>
            <dgm:layoutNode name="spN">
              <dgm:alg type="sp"/>
              <dgm:shape xmlns:r="http://schemas.openxmlformats.org/officeDocument/2006/relationships" r:blip="">
                <dgm:adjLst/>
              </dgm:shape>
              <dgm:presOf/>
            </dgm:layoutNode>
          </dgm:layoutNode>
        </dgm:if>
        <dgm:else name="Name20">
          <dgm:layoutNode name="middle">
            <dgm:alg type="composite"/>
            <dgm:shape xmlns:r="http://schemas.openxmlformats.org/officeDocument/2006/relationships" r:blip="">
              <dgm:adjLst/>
            </dgm:shape>
            <dgm:presOf/>
            <dgm:constrLst>
              <dgm:constr type="l" for="ch" forName="parTxMid"/>
              <dgm:constr type="t" for="ch" forName="parTxMid" refType="w" fact="0.167"/>
              <dgm:constr type="w" for="ch" forName="parTxMid" refType="w"/>
              <dgm:constr type="h" for="ch" forName="parTxMid" refType="w" fact="0.7"/>
              <dgm:constr type="l" for="ch" forName="desTxMid"/>
              <dgm:constr type="b" for="ch" forName="desTxMid" refType="h"/>
              <dgm:constr type="w" for="ch" forName="desTxMid" refType="w"/>
              <dgm:constr type="h" for="ch" forName="desTxMid" refType="h" fact="0.37"/>
              <dgm:constr type="ctrX" for="ch" forName="spMid" refType="w" fact="0.5"/>
              <dgm:constr type="t" for="ch" forName="spMid"/>
              <dgm:constr type="w" for="ch" forName="spMid" refType="w" fact="0.01"/>
              <dgm:constr type="h" for="ch" forName="spMid" refType="h" fact="0.01"/>
            </dgm:constrLst>
            <dgm:layoutNode name="parTxMid"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1">
              <dgm:if name="Name22" axis="ch" ptType="node" func="cnt" op="gte" val="1">
                <dgm:layoutNode name="desTxMid" styleLbl="revTx">
                  <dgm:varLst>
                    <dgm:bulletEnabled val="1"/>
                  </dgm:varLst>
                  <dgm:choose name="Name23">
                    <dgm:if name="Name24" axis="ch" ptType="node" func="cnt" op="equ" val="1">
                      <dgm:alg type="tx">
                        <dgm:param type="shpTxLTRAlignCh" val="l"/>
                      </dgm:alg>
                    </dgm:if>
                    <dgm:else name="Name25">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26"/>
            </dgm:choose>
            <dgm:layoutNode name="spMid">
              <dgm:alg type="sp"/>
              <dgm:shape xmlns:r="http://schemas.openxmlformats.org/officeDocument/2006/relationships" r:blip="">
                <dgm:adjLst/>
              </dgm:shape>
              <dgm:presOf/>
            </dgm:layoutNode>
          </dgm:layoutNode>
        </dgm:else>
      </dgm:choose>
      <dgm:forEach name="Name27" axis="followSib" ptType="sibTrans" cnt="1">
        <dgm:layoutNode name="chevronComposite1" styleLbl="alignImgPlace1">
          <dgm:alg type="composite"/>
          <dgm:shape xmlns:r="http://schemas.openxmlformats.org/officeDocument/2006/relationships" r:blip="">
            <dgm:adjLst/>
          </dgm:shape>
          <dgm:presOf/>
          <dgm:constrLst>
            <dgm:constr type="l" for="ch" forName="chevron1"/>
            <dgm:constr type="t" for="ch" forName="chevron1" refType="h" fact="0.1923"/>
            <dgm:constr type="w" for="ch" forName="chevron1" refType="w"/>
            <dgm:constr type="b" for="ch" forName="chevron1" refType="h"/>
            <dgm:constr type="l" for="ch" forName="spChevron1"/>
            <dgm:constr type="t" for="ch" forName="spChevron1"/>
            <dgm:constr type="w" for="ch" forName="spChevron1" refType="w" fact="0.01"/>
            <dgm:constr type="h" for="ch" forName="spChevron1" refType="h" fact="0.01"/>
          </dgm:constrLst>
          <dgm:layoutNode name="chevron1">
            <dgm:alg type="sp"/>
            <dgm:choose name="Name28">
              <dgm:if name="Name29" func="var" arg="dir" op="equ" val="norm">
                <dgm:shape xmlns:r="http://schemas.openxmlformats.org/officeDocument/2006/relationships" type="chevron" r:blip="">
                  <dgm:adjLst>
                    <dgm:adj idx="1" val="0.6231"/>
                  </dgm:adjLst>
                </dgm:shape>
              </dgm:if>
              <dgm:else name="Name30">
                <dgm:shape xmlns:r="http://schemas.openxmlformats.org/officeDocument/2006/relationships" rot="180" type="chevron" r:blip="">
                  <dgm:adjLst>
                    <dgm:adj idx="1" val="0.6231"/>
                  </dgm:adjLst>
                </dgm:shape>
              </dgm:else>
            </dgm:choose>
            <dgm:presOf/>
          </dgm:layoutNode>
          <dgm:layoutNode name="spChevron1">
            <dgm:alg type="sp"/>
            <dgm:shape xmlns:r="http://schemas.openxmlformats.org/officeDocument/2006/relationships" r:blip="">
              <dgm:adjLst/>
            </dgm:shape>
            <dgm:presOf/>
          </dgm:layoutNode>
        </dgm:layoutNode>
        <dgm:choose name="Name31">
          <dgm:if name="Name32" axis="root ch" ptType="all node" func="cnt" op="equ" val="2">
            <dgm:layoutNode name="overlap">
              <dgm:alg type="sp"/>
              <dgm:shape xmlns:r="http://schemas.openxmlformats.org/officeDocument/2006/relationships" r:blip="">
                <dgm:adjLst/>
              </dgm:shape>
              <dgm:presOf/>
            </dgm:layoutNode>
            <dgm:layoutNode name="chevronComposite2" styleLbl="alignImgPlace1">
              <dgm:alg type="composite"/>
              <dgm:shape xmlns:r="http://schemas.openxmlformats.org/officeDocument/2006/relationships" r:blip="">
                <dgm:adjLst/>
              </dgm:shape>
              <dgm:presOf/>
              <dgm:constrLst>
                <dgm:constr type="l" for="ch" forName="chevron2"/>
                <dgm:constr type="t" for="ch" forName="chevron2" refType="h" fact="0.1923"/>
                <dgm:constr type="w" for="ch" forName="chevron2" refType="w"/>
                <dgm:constr type="b" for="ch" forName="chevron2" refType="h"/>
                <dgm:constr type="l" for="ch" forName="spChevron2"/>
                <dgm:constr type="t" for="ch" forName="spChevron2"/>
                <dgm:constr type="w" for="ch" forName="spChevron2" refType="w" fact="0.01"/>
                <dgm:constr type="h" for="ch" forName="spChevron2" refType="h" fact="0.01"/>
              </dgm:constrLst>
              <dgm:layoutNode name="chevron2">
                <dgm:alg type="sp"/>
                <dgm:choose name="Name33">
                  <dgm:if name="Name34" func="var" arg="dir" op="equ" val="norm">
                    <dgm:shape xmlns:r="http://schemas.openxmlformats.org/officeDocument/2006/relationships" type="chevron" r:blip="">
                      <dgm:adjLst>
                        <dgm:adj idx="1" val="0.6231"/>
                      </dgm:adjLst>
                    </dgm:shape>
                  </dgm:if>
                  <dgm:else name="Name35">
                    <dgm:shape xmlns:r="http://schemas.openxmlformats.org/officeDocument/2006/relationships" rot="180" type="chevron" r:blip="">
                      <dgm:adjLst>
                        <dgm:adj idx="1" val="0.6231"/>
                      </dgm:adjLst>
                    </dgm:shape>
                  </dgm:else>
                </dgm:choose>
                <dgm:presOf/>
              </dgm:layoutNode>
              <dgm:layoutNode name="spChevron2">
                <dgm:alg type="sp"/>
                <dgm:shape xmlns:r="http://schemas.openxmlformats.org/officeDocument/2006/relationships" r:blip="">
                  <dgm:adjLst/>
                </dgm:shape>
                <dgm:presOf/>
              </dgm:layoutNode>
            </dgm:layoutNode>
          </dgm:if>
          <dgm:else name="Name36"/>
        </dgm:choos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9/3/layout/DescendingProcess">
  <dgm:title val=""/>
  <dgm:desc val=""/>
  <dgm:catLst>
    <dgm:cat type="process" pri="23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clrData>
  <dgm:layoutNode name="Name0">
    <dgm:varLst>
      <dgm:chMax val="7"/>
      <dgm:chPref val="5"/>
    </dgm:varLst>
    <dgm:alg type="composite">
      <dgm:param type="ar" val="1.1"/>
    </dgm:alg>
    <dgm:shape xmlns:r="http://schemas.openxmlformats.org/officeDocument/2006/relationships" r:blip="">
      <dgm:adjLst/>
    </dgm:shape>
    <dgm:choose name="Name1">
      <dgm:if name="Name2" axis="ch" ptType="node" func="cnt" op="equ" val="1">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Lst>
      </dgm:if>
      <dgm:if name="Name3" axis="ch" ptType="node" func="cnt" op="equ" val="2">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
          <dgm:constr type="b" for="ch" forName="txNode2" refType="h"/>
          <dgm:constr type="r" for="ch" forName="txNode2" refType="w"/>
          <dgm:constr type="h" for="ch" forName="txNode2" refType="h" fact="0.16"/>
        </dgm:constrLst>
      </dgm:if>
      <dgm:if name="Name4" axis="ch" ptType="node" func="cnt" op="equ" val="3">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6"/>
          <dgm:constr type="ctrY" for="ch" forName="txNode2" refType="h" fact="0.3992"/>
          <dgm:constr type="r" for="ch" forName="txNode2" refType="w"/>
          <dgm:constr type="h" for="ch" forName="txNode2" refType="h" fact="0.16"/>
          <dgm:constr type="l" for="ch" forName="txNode3" refType="w" fact="0.5"/>
          <dgm:constr type="b" for="ch" forName="txNode3" refType="h"/>
          <dgm:constr type="r" for="ch" forName="txNode3" refType="w"/>
          <dgm:constr type="h" for="ch" forName="txNode3" refType="h" fact="0.16"/>
          <dgm:constr type="ctrX" for="ch" forName="dotNode2" refType="w" fact="0.4782"/>
          <dgm:constr type="ctrY" for="ch" forName="dotNode2" refType="h" fact="0.3992"/>
          <dgm:constr type="h" for="ch" forName="dotNode2" refType="h" fact="0.0218"/>
          <dgm:constr type="w" for="ch" forName="dotNode2" refType="h" refFor="ch" refForName="dotNode2"/>
        </dgm:constrLst>
      </dgm:if>
      <dgm:if name="Name5" axis="ch" ptType="node" func="cnt" op="equ" val="4">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9"/>
          <dgm:constr type="ctrY" for="ch" forName="txNode2" refType="h" fact="0.3153"/>
          <dgm:constr type="r" for="ch" forName="txNode2" refType="w"/>
          <dgm:constr type="h" for="ch" forName="txNode2" refType="h" fact="0.16"/>
          <dgm:constr type="l" for="ch" forName="txNode3" refType="w" fact="0"/>
          <dgm:constr type="ctrY" for="ch" forName="txNode3" refType="h" fact="0.5004"/>
          <dgm:constr type="r" for="ch" forName="txNode3" refType="w" fact="0.5"/>
          <dgm:constr type="h" for="ch" forName="txNode3" refType="h" fact="0.16"/>
          <dgm:constr type="l" for="ch" forName="txNode4" refType="w" fact="0.5"/>
          <dgm:constr type="b" for="ch" forName="txNode4" refType="h"/>
          <dgm:constr type="r" for="ch" forName="txNode4" refType="w"/>
          <dgm:constr type="h" for="ch" forName="txNode4" refType="h" fact="0.16"/>
          <dgm:constr type="ctrX" for="ch" forName="dotNode2" refType="w" fact="0.39"/>
          <dgm:constr type="ctrY" for="ch" forName="dotNode2" refType="h" fact="0.3153"/>
          <dgm:constr type="h" for="ch" forName="dotNode2" refType="h" fact="0.0218"/>
          <dgm:constr type="w" for="ch" forName="dotNode2" refType="h" refFor="ch" refForName="dotNode2"/>
          <dgm:constr type="ctrX" for="ch" forName="dotNode3" refType="w" fact="0.5626"/>
          <dgm:constr type="ctrY" for="ch" forName="dotNode3" refType="h" fact="0.5004"/>
          <dgm:constr type="h" for="ch" forName="dotNode3" refType="h" fact="0.0218"/>
          <dgm:constr type="w" for="ch" forName="dotNode3" refType="h" refFor="ch" refForName="dotNode3"/>
        </dgm:constrLst>
      </dgm:if>
      <dgm:if name="Name6" axis="ch" ptType="node" func="cnt" op="equ" val="5">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6"/>
          <dgm:constr type="ctrY" for="ch" forName="txNode2" refType="h" fact="0.2885"/>
          <dgm:constr type="r" for="ch" forName="txNode2" refType="w"/>
          <dgm:constr type="h" for="ch" forName="txNode2" refType="h" fact="0.16"/>
          <dgm:constr type="l" for="ch" forName="txNode3" refType="w" fact="0"/>
          <dgm:constr type="ctrY" for="ch" forName="txNode3" refType="h" fact="0.4089"/>
          <dgm:constr type="r" for="ch" forName="txNode3" refType="w" fact="0.43"/>
          <dgm:constr type="h" for="ch" forName="txNode3" refType="h" fact="0.16"/>
          <dgm:constr type="l" for="ch" forName="txNode4" refType="w" fact="0.67"/>
          <dgm:constr type="ctrY" for="ch" forName="txNode4" refType="h" fact="0.5497"/>
          <dgm:constr type="r" for="ch" forName="txNode4" refType="w"/>
          <dgm:constr type="h" for="ch" forName="txNode4" refType="h" fact="0.16"/>
          <dgm:constr type="l" for="ch" forName="txNode5" refType="w" fact="0.5"/>
          <dgm:constr type="b" for="ch" forName="txNode5" refType="h"/>
          <dgm:constr type="r" for="ch" forName="txNode5" refType="w"/>
          <dgm:constr type="h" for="ch" forName="txNode5" refType="h" fact="0.16"/>
          <dgm:constr type="ctrX" for="ch" forName="dotNode2" refType="w" fact="0.3565"/>
          <dgm:constr type="ctrY" for="ch" forName="dotNode2" refType="h" fact="0.2885"/>
          <dgm:constr type="h" for="ch" forName="dotNode2" refType="h" fact="0.0218"/>
          <dgm:constr type="w" for="ch" forName="dotNode2" refType="h" refFor="ch" refForName="dotNode2"/>
          <dgm:constr type="ctrX" for="ch" forName="dotNode3" refType="w" fact="0.4922"/>
          <dgm:constr type="ctrY" for="ch" forName="dotNode3" refType="h" fact="0.4089"/>
          <dgm:constr type="h" for="ch" forName="dotNode3" refType="h" fact="0.0218"/>
          <dgm:constr type="w" for="ch" forName="dotNode3" refType="h" refFor="ch" refForName="dotNode3"/>
          <dgm:constr type="ctrX" for="ch" forName="dotNode4" refType="w" fact="0.5939"/>
          <dgm:constr type="ctrY" for="ch" forName="dotNode4" refType="h" fact="0.5497"/>
          <dgm:constr type="h" for="ch" forName="dotNode4" refType="h" fact="0.0218"/>
          <dgm:constr type="w" for="ch" forName="dotNode4" refType="h" refFor="ch" refForName="dotNode4"/>
        </dgm:constrLst>
      </dgm:if>
      <dgm:if name="Name7" axis="ch" ptType="node" func="cnt" op="equ" val="6">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5"/>
          <dgm:constr type="ctrY" for="ch" forName="txNode2" refType="h" fact="0.2693"/>
          <dgm:constr type="r" for="ch" forName="txNode2" refType="w"/>
          <dgm:constr type="h" for="ch" forName="txNode2" refType="h" fact="0.16"/>
          <dgm:constr type="l" for="ch" forName="txNode3" refType="w" fact="0"/>
          <dgm:constr type="ctrY" for="ch" forName="txNode3" refType="h" fact="0.3638"/>
          <dgm:constr type="r" for="ch" forName="txNode3" refType="w" fact="0.37"/>
          <dgm:constr type="h" for="ch" forName="txNode3" refType="h" fact="0.16"/>
          <dgm:constr type="l" for="ch" forName="txNode4" refType="w" fact="0.63"/>
          <dgm:constr type="ctrY" for="ch" forName="txNode4" refType="h" fact="0.4744"/>
          <dgm:constr type="r" for="ch" forName="txNode4" refType="w"/>
          <dgm:constr type="h" for="ch" forName="txNode4" refType="h" fact="0.16"/>
          <dgm:constr type="l" for="ch" forName="txNode5" refType="w" fact="0"/>
          <dgm:constr type="ctrY" for="ch" forName="txNode5" refType="h" fact="0.5961"/>
          <dgm:constr type="r" for="ch" forName="txNode5" refType="w" fact="0.55"/>
          <dgm:constr type="h" for="ch" forName="txNode5" refType="h" fact="0.16"/>
          <dgm:constr type="l" for="ch" forName="txNode6" refType="w" fact="0.5"/>
          <dgm:constr type="b" for="ch" forName="txNode6" refType="h"/>
          <dgm:constr type="r" for="ch" forName="txNode6" refType="w"/>
          <dgm:constr type="h" for="ch" forName="txNode6"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419"/>
          <dgm:constr type="ctrY" for="ch" forName="dotNode3" refType="h" fact="0.3638"/>
          <dgm:constr type="h" for="ch" forName="dotNode3" refType="h" fact="0.0218"/>
          <dgm:constr type="w" for="ch" forName="dotNode3" refType="h" refFor="ch" refForName="dotNode3"/>
          <dgm:constr type="ctrX" for="ch" forName="dotNode4" refType="w" fact="0.5425"/>
          <dgm:constr type="ctrY" for="ch" forName="dotNode4" refType="h" fact="0.4744"/>
          <dgm:constr type="h" for="ch" forName="dotNode4" refType="h" fact="0.0218"/>
          <dgm:constr type="w" for="ch" forName="dotNode4" refType="h" refFor="ch" refForName="dotNode4"/>
          <dgm:constr type="ctrX" for="ch" forName="dotNode5" refType="w" fact="0.6153"/>
          <dgm:constr type="ctrY" for="ch" forName="dotNode5" refType="h" fact="0.5961"/>
          <dgm:constr type="h" for="ch" forName="dotNode5" refType="h" fact="0.0218"/>
          <dgm:constr type="w" for="ch" forName="dotNode5" refType="h" refFor="ch" refForName="dotNode5"/>
        </dgm:constrLst>
      </dgm:if>
      <dgm:else name="Name8">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4"/>
          <dgm:constr type="ctrY" for="ch" forName="txNode2" refType="h" fact="0.2693"/>
          <dgm:constr type="r" for="ch" forName="txNode2" refType="w"/>
          <dgm:constr type="h" for="ch" forName="txNode2" refType="h" fact="0.16"/>
          <dgm:constr type="l" for="ch" forName="txNode3" refType="w" fact="0"/>
          <dgm:constr type="ctrY" for="ch" forName="txNode3" refType="h" fact="0.3424"/>
          <dgm:constr type="r" for="ch" forName="txNode3" refType="w" fact="0.33"/>
          <dgm:constr type="h" for="ch" forName="txNode3" refType="h" fact="0.16"/>
          <dgm:constr type="l" for="ch" forName="txNode4" refType="w" fact="0.61"/>
          <dgm:constr type="ctrY" for="ch" forName="txNode4" refType="h" fact="0.4276"/>
          <dgm:constr type="r" for="ch" forName="txNode4" refType="w"/>
          <dgm:constr type="h" for="ch" forName="txNode4" refType="h" fact="0.16"/>
          <dgm:constr type="l" for="ch" forName="txNode5" refType="w" fact="0"/>
          <dgm:constr type="ctrY" for="ch" forName="txNode5" refType="h" fact="0.5218"/>
          <dgm:constr type="r" for="ch" forName="txNode5" refType="w" fact="0.5"/>
          <dgm:constr type="h" for="ch" forName="txNode5" refType="h" fact="0.16"/>
          <dgm:constr type="l" for="ch" forName="txNode6" refType="w" fact="0.71"/>
          <dgm:constr type="ctrY" for="ch" forName="txNode6" refType="h" fact="0.6179"/>
          <dgm:constr type="r" for="ch" forName="txNode6" refType="w"/>
          <dgm:constr type="h" for="ch" forName="txNode6" refType="h" fact="0.16"/>
          <dgm:constr type="l" for="ch" forName="txNode7" refType="w" fact="0.5"/>
          <dgm:constr type="b" for="ch" forName="txNode7" refType="h"/>
          <dgm:constr type="r" for="ch" forName="txNode7" refType="w"/>
          <dgm:constr type="h" for="ch" forName="txNode7"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25"/>
          <dgm:constr type="ctrY" for="ch" forName="dotNode3" refType="h" fact="0.3424"/>
          <dgm:constr type="h" for="ch" forName="dotNode3" refType="h" fact="0.0218"/>
          <dgm:constr type="w" for="ch" forName="dotNode3" refType="h" refFor="ch" refForName="dotNode3"/>
          <dgm:constr type="ctrX" for="ch" forName="dotNode4" refType="w" fact="0.505"/>
          <dgm:constr type="ctrY" for="ch" forName="dotNode4" refType="h" fact="0.4276"/>
          <dgm:constr type="h" for="ch" forName="dotNode4" refType="h" fact="0.0218"/>
          <dgm:constr type="w" for="ch" forName="dotNode4" refType="h" refFor="ch" refForName="dotNode4"/>
          <dgm:constr type="ctrX" for="ch" forName="dotNode5" refType="w" fact="0.5742"/>
          <dgm:constr type="ctrY" for="ch" forName="dotNode5" refType="h" fact="0.5218"/>
          <dgm:constr type="h" for="ch" forName="dotNode5" refType="h" fact="0.0218"/>
          <dgm:constr type="w" for="ch" forName="dotNode5" refType="h" refFor="ch" refForName="dotNode5"/>
          <dgm:constr type="ctrX" for="ch" forName="dotNode6" refType="w" fact="0.63"/>
          <dgm:constr type="ctrY" for="ch" forName="dotNode6" refType="h" fact="0.6179"/>
          <dgm:constr type="h" for="ch" forName="dotNode6" refType="h" fact="0.0218"/>
          <dgm:constr type="w" for="ch" forName="dotNode6" refType="h" refFor="ch" refForName="dotNode6"/>
        </dgm:constrLst>
      </dgm:else>
    </dgm:choose>
    <dgm:forEach name="Name9" axis="self" ptType="parTrans">
      <dgm:forEach name="Name10" axis="self" ptType="sibTrans" st="2">
        <dgm:forEach name="dotRepeat" axis="self">
          <dgm:layoutNode name="dotRepeatNode" styleLbl="fgShp">
            <dgm:alg type="sp"/>
            <dgm:shape xmlns:r="http://schemas.openxmlformats.org/officeDocument/2006/relationships" type="ellipse" r:blip="">
              <dgm:adjLst/>
            </dgm:shape>
            <dgm:presOf axis="self"/>
          </dgm:layoutNode>
        </dgm:forEach>
      </dgm:forEach>
    </dgm:forEach>
    <dgm:choose name="Name11">
      <dgm:if name="Name12" axis="ch" ptType="node" func="cnt" op="gte" val="1">
        <dgm:layoutNode name="arrowNode" styleLbl="node1">
          <dgm:alg type="sp"/>
          <dgm:shape xmlns:r="http://schemas.openxmlformats.org/officeDocument/2006/relationships" rot="73.2729" type="swooshArrow" r:blip="">
            <dgm:adjLst>
              <dgm:adj idx="1" val="0.1631"/>
              <dgm:adj idx="2" val="0.3137"/>
            </dgm:adjLst>
          </dgm:shape>
          <dgm:presOf/>
        </dgm:layoutNode>
      </dgm:if>
      <dgm:else name="Name13"/>
    </dgm:choose>
    <dgm:forEach name="Name14" axis="ch" ptType="node" cnt="1">
      <dgm:layoutNode name="txNode1" styleLbl="revTx">
        <dgm:varLst>
          <dgm:bulletEnabled val="1"/>
        </dgm:varLst>
        <dgm:alg type="tx">
          <dgm:param type="txAnchorVert" val="b"/>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5" axis="ch" ptType="node" st="2" cnt="1">
      <dgm:layoutNode name="txNode2" styleLbl="revTx">
        <dgm:varLst>
          <dgm:bulletEnabled val="1"/>
        </dgm:varLst>
        <dgm:choose name="Name16">
          <dgm:if name="Name17" axis="self" ptType="node" func="revPos" op="equ" val="1">
            <dgm:alg type="tx">
              <dgm:param type="txAnchorVert" val="t"/>
            </dgm:alg>
          </dgm:if>
          <dgm:if name="Name18" axis="self" ptType="node" func="posOdd" op="equ" val="1">
            <dgm:alg type="tx">
              <dgm:param type="parTxLTRAlign" val="r"/>
              <dgm:param type="parTxRTLAlign" val="r"/>
            </dgm:alg>
          </dgm:if>
          <dgm:else name="Name1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0">
        <dgm:if name="Name21" axis="par ch" ptType="all node" func="cnt" op="neq" val="2">
          <dgm:forEach name="Name22" axis="follow" ptType="sibTrans" cnt="1">
            <dgm:layoutNode name="dotNode2">
              <dgm:alg type="sp"/>
              <dgm:shape xmlns:r="http://schemas.openxmlformats.org/officeDocument/2006/relationships" r:blip="">
                <dgm:adjLst/>
              </dgm:shape>
              <dgm:presOf/>
              <dgm:forEach name="Name23" ref="dotRepeat"/>
            </dgm:layoutNode>
          </dgm:forEach>
        </dgm:if>
        <dgm:else name="Name24"/>
      </dgm:choose>
    </dgm:forEach>
    <dgm:forEach name="Name25" axis="ch" ptType="node" st="3" cnt="1">
      <dgm:layoutNode name="txNode3" styleLbl="revTx">
        <dgm:varLst>
          <dgm:bulletEnabled val="1"/>
        </dgm:varLst>
        <dgm:choose name="Name26">
          <dgm:if name="Name27" axis="self" ptType="node" func="revPos" op="equ" val="1">
            <dgm:alg type="tx">
              <dgm:param type="txAnchorVert" val="t"/>
            </dgm:alg>
          </dgm:if>
          <dgm:if name="Name28" axis="self" ptType="node" func="posOdd" op="equ" val="1">
            <dgm:alg type="tx">
              <dgm:param type="parTxLTRAlign" val="r"/>
              <dgm:param type="parTxRTLAlign" val="r"/>
            </dgm:alg>
          </dgm:if>
          <dgm:else name="Name2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30">
        <dgm:if name="Name31" axis="par ch" ptType="all node" func="cnt" op="neq" val="3">
          <dgm:forEach name="Name32" axis="follow" ptType="sibTrans" cnt="1">
            <dgm:layoutNode name="dotNode3">
              <dgm:alg type="sp"/>
              <dgm:shape xmlns:r="http://schemas.openxmlformats.org/officeDocument/2006/relationships" r:blip="">
                <dgm:adjLst/>
              </dgm:shape>
              <dgm:presOf/>
              <dgm:forEach name="Name33" ref="dotRepeat"/>
            </dgm:layoutNode>
          </dgm:forEach>
        </dgm:if>
        <dgm:else name="Name34"/>
      </dgm:choose>
    </dgm:forEach>
    <dgm:forEach name="Name35" axis="ch" ptType="node" st="4" cnt="1">
      <dgm:layoutNode name="txNode4" styleLbl="revTx">
        <dgm:varLst>
          <dgm:bulletEnabled val="1"/>
        </dgm:varLst>
        <dgm:choose name="Name36">
          <dgm:if name="Name37" axis="self" ptType="node" func="revPos" op="equ" val="1">
            <dgm:alg type="tx">
              <dgm:param type="txAnchorVert" val="t"/>
            </dgm:alg>
          </dgm:if>
          <dgm:if name="Name38" axis="self" ptType="node" func="posOdd" op="equ" val="1">
            <dgm:alg type="tx">
              <dgm:param type="parTxLTRAlign" val="r"/>
              <dgm:param type="parTxRTLAlign" val="r"/>
            </dgm:alg>
          </dgm:if>
          <dgm:else name="Name3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40">
        <dgm:if name="Name41" axis="par ch" ptType="all node" func="cnt" op="neq" val="4">
          <dgm:forEach name="Name42" axis="follow" ptType="sibTrans" cnt="1">
            <dgm:layoutNode name="dotNode4">
              <dgm:alg type="sp"/>
              <dgm:shape xmlns:r="http://schemas.openxmlformats.org/officeDocument/2006/relationships" r:blip="">
                <dgm:adjLst/>
              </dgm:shape>
              <dgm:presOf/>
              <dgm:forEach name="Name43" ref="dotRepeat"/>
            </dgm:layoutNode>
          </dgm:forEach>
        </dgm:if>
        <dgm:else name="Name44"/>
      </dgm:choose>
    </dgm:forEach>
    <dgm:forEach name="Name45" axis="ch" ptType="node" st="5" cnt="1">
      <dgm:layoutNode name="txNode5" styleLbl="revTx">
        <dgm:varLst>
          <dgm:bulletEnabled val="1"/>
        </dgm:varLst>
        <dgm:choose name="Name46">
          <dgm:if name="Name47" axis="self" ptType="node" func="revPos" op="equ" val="1">
            <dgm:alg type="tx">
              <dgm:param type="txAnchorVert" val="t"/>
            </dgm:alg>
          </dgm:if>
          <dgm:if name="Name48" axis="self" ptType="node" func="posOdd" op="equ" val="1">
            <dgm:alg type="tx">
              <dgm:param type="parTxLTRAlign" val="r"/>
              <dgm:param type="parTxRTLAlign" val="r"/>
            </dgm:alg>
          </dgm:if>
          <dgm:else name="Name4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50">
        <dgm:if name="Name51" axis="par ch" ptType="all node" func="cnt" op="neq" val="5">
          <dgm:forEach name="Name52" axis="follow" ptType="sibTrans" cnt="1">
            <dgm:layoutNode name="dotNode5">
              <dgm:alg type="sp"/>
              <dgm:shape xmlns:r="http://schemas.openxmlformats.org/officeDocument/2006/relationships" r:blip="">
                <dgm:adjLst/>
              </dgm:shape>
              <dgm:presOf/>
              <dgm:forEach name="Name53" ref="dotRepeat"/>
            </dgm:layoutNode>
          </dgm:forEach>
        </dgm:if>
        <dgm:else name="Name54"/>
      </dgm:choose>
    </dgm:forEach>
    <dgm:forEach name="Name55" axis="ch" ptType="node" st="6" cnt="1">
      <dgm:layoutNode name="txNode6" styleLbl="revTx">
        <dgm:varLst>
          <dgm:bulletEnabled val="1"/>
        </dgm:varLst>
        <dgm:choose name="Name56">
          <dgm:if name="Name57" axis="self" ptType="node" func="revPos" op="equ" val="1">
            <dgm:alg type="tx">
              <dgm:param type="txAnchorVert" val="t"/>
            </dgm:alg>
          </dgm:if>
          <dgm:if name="Name58" axis="self" ptType="node" func="posOdd" op="equ" val="1">
            <dgm:alg type="tx">
              <dgm:param type="parTxLTRAlign" val="r"/>
              <dgm:param type="parTxRTLAlign" val="r"/>
            </dgm:alg>
          </dgm:if>
          <dgm:else name="Name5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60">
        <dgm:if name="Name61" axis="par ch" ptType="all node" func="cnt" op="neq" val="6">
          <dgm:forEach name="Name62" axis="follow" ptType="sibTrans" cnt="1">
            <dgm:layoutNode name="dotNode6">
              <dgm:alg type="sp"/>
              <dgm:shape xmlns:r="http://schemas.openxmlformats.org/officeDocument/2006/relationships" r:blip="">
                <dgm:adjLst/>
              </dgm:shape>
              <dgm:presOf/>
              <dgm:forEach name="Name63" ref="dotRepeat"/>
            </dgm:layoutNode>
          </dgm:forEach>
        </dgm:if>
        <dgm:else name="Name64"/>
      </dgm:choose>
    </dgm:forEach>
    <dgm:forEach name="Name65" axis="ch" ptType="node" st="7" cnt="1">
      <dgm:layoutNode name="txNode7" styleLbl="revTx">
        <dgm:varLst>
          <dgm:bulletEnabled val="1"/>
        </dgm:varLst>
        <dgm:alg type="tx">
          <dgm:param type="txAnchorVert" val="t"/>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0.xml><?xml version="1.0" encoding="utf-8"?>
<dgm:layoutDef xmlns:dgm="http://schemas.openxmlformats.org/drawingml/2006/diagram" xmlns:a="http://schemas.openxmlformats.org/drawingml/2006/main" uniqueId="urn:microsoft.com/office/officeart/2008/layout/CircleAccentTimeline">
  <dgm:title val=""/>
  <dgm:desc val=""/>
  <dgm:catLst>
    <dgm:cat type="process" pri="7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clrData>
  <dgm:layoutNode name="Name0">
    <dgm:varLst>
      <dgm:dir/>
    </dgm:varLst>
    <dgm:choose name="Name1">
      <dgm:if name="Name2" func="var" arg="dir" op="equ" val="norm">
        <dgm:alg type="lin">
          <dgm:param type="fallback" val="2D"/>
          <dgm:param type="nodeVertAlign" val="b"/>
        </dgm:alg>
      </dgm:if>
      <dgm:else name="Name3">
        <dgm:alg type="lin">
          <dgm:param type="fallback" val="2D"/>
          <dgm:param type="nodeVertAlign" val="b"/>
          <dgm:param type="linDir" val="fromR"/>
        </dgm:alg>
      </dgm:else>
    </dgm:choose>
    <dgm:shape xmlns:r="http://schemas.openxmlformats.org/officeDocument/2006/relationships" r:blip="">
      <dgm:adjLst/>
    </dgm:shape>
    <dgm:constrLst>
      <dgm:constr type="h" for="ch" forName="parComposite" refType="h"/>
      <dgm:constr type="w" for="ch" forName="parComposite" refType="h" refFor="ch" refForName="parComposite" fact="0.4986"/>
      <dgm:constr type="h" for="ch" forName="desComposite" refType="h" fact="0.8722"/>
      <dgm:constr type="w" for="ch" forName="desComposite" refType="h" refFor="ch" refForName="desComposite" fact="0.6056"/>
      <dgm:constr type="w" for="ch" forName="parBackupNorm" refType="w" refFor="ch" refForName="parComposite" fact="-0.3369"/>
      <dgm:constr type="w" for="ch" forName="parBackupRTL" refType="w" refFor="ch" refForName="parComposite" fact="-0.3369"/>
      <dgm:constr type="w" for="ch" forName="parBackupRev" refType="w" refFor="ch" refForName="parComposite" fact="0"/>
      <dgm:constr type="w" for="ch" forName="desBackupLeftNorm" refType="w" refFor="ch" refForName="desComposite" fact="-0.3376"/>
      <dgm:constr type="w" for="ch" forName="desBackupLeftRev" refType="w" refFor="ch" refForName="desComposite" fact="-0.3376"/>
      <dgm:constr type="w" for="ch" forName="desBackupRightNorm" refType="w" refFor="ch" refForName="desComposite" fact="-0.3376"/>
      <dgm:constr type="w" for="ch" forName="desBackupRightRev" refType="w" refFor="ch" refForName="desComposite" fact="-0.3376"/>
      <dgm:constr type="w" for="ch" forName="parSpace" refType="w" refFor="ch" refForName="parComposite" fact="0.05"/>
      <dgm:constr type="w" for="ch" forName="desSpace" refType="w" refFor="ch" refForName="parComposite" fact="0.05"/>
      <dgm:constr type="primFontSz" for="des" forName="parTx" op="equ" val="65"/>
      <dgm:constr type="primFontSz" for="des" forName="chTx" refType="primFontSz" refFor="des" refForName="parTx" op="lte" val="65"/>
      <dgm:constr type="primFontSz" for="des" forName="desTx" refType="primFontSz" refFor="des" refForName="chTx" op="lte" val="65"/>
      <dgm:constr type="primFontSz" for="des" forName="desTx" refType="primFontSz" refFor="des" refForName="parTx" op="lte"/>
    </dgm:constrLst>
    <dgm:forEach name="Name4" axis="ch" ptType="node">
      <dgm:layoutNode name="parComposite">
        <dgm:alg type="composite"/>
        <dgm:shape xmlns:r="http://schemas.openxmlformats.org/officeDocument/2006/relationships" r:blip="">
          <dgm:adjLst/>
        </dgm:shape>
        <dgm:choose name="Name5">
          <dgm:if name="Name6" func="var" arg="dir" op="equ" val="norm">
            <dgm:constrLst>
              <dgm:constr type="l" for="ch" forName="parBigCircle"/>
              <dgm:constr type="ctrY" for="ch" forName="parBigCircle" refType="h" fact="0.5639"/>
              <dgm:constr type="w" for="ch" forName="parBigCircle" refType="w" fact="0.6631"/>
              <dgm:constr type="h" for="ch" forName="parBigCircle" refType="w" refFor="ch" refForName="parBigCircle"/>
              <dgm:constr type="r" for="ch" forName="parTx" refType="w"/>
              <dgm:constr type="t" for="ch" forName="parTx"/>
              <dgm:constr type="w" for="ch" forName="parTx" refType="w" fact="0.7084"/>
              <dgm:constr type="h" for="ch" forName="parTx" refType="h" fact="0.4562"/>
              <dgm:constr type="t" for="ch" forName="bSpace" refType="ctrY" refFor="ch" refForName="parBigCircle"/>
              <dgm:constr type="b" for="ch" forName="bSpace" refType="h"/>
              <dgm:constr type="l" for="ch" forName="bSpace"/>
              <dgm:constr type="w" for="ch" forName="bSpace" val="1"/>
            </dgm:constrLst>
          </dgm:if>
          <dgm:else name="Name7">
            <dgm:constrLst>
              <dgm:constr type="r" for="ch" forName="parBigCircle" refType="w"/>
              <dgm:constr type="ctrY" for="ch" forName="parBigCircle" refType="h" fact="0.5639"/>
              <dgm:constr type="w" for="ch" forName="parBigCircle" refType="w" fact="0.6631"/>
              <dgm:constr type="h" for="ch" forName="parBigCircle" refType="w" refFor="ch" refForName="parBigCircle"/>
              <dgm:constr type="l" for="ch" forName="parTx" fact="0"/>
              <dgm:constr type="t" for="ch" forName="parTx"/>
              <dgm:constr type="w" for="ch" forName="parTx" refType="w" fact="0.7084"/>
              <dgm:constr type="h" for="ch" forName="parTx" refType="h" fact="0.4562"/>
              <dgm:constr type="t" for="ch" forName="bSpace" refType="ctrY" refFor="ch" refForName="parBigCircle"/>
              <dgm:constr type="b" for="ch" forName="bSpace" refType="h"/>
              <dgm:constr type="r" for="ch" forName="bSpace"/>
              <dgm:constr type="w" for="ch" forName="bSpace" val="1"/>
            </dgm:constrLst>
          </dgm:else>
        </dgm:choose>
        <dgm:layoutNode name="parBigCircle" styleLbl="node0">
          <dgm:alg type="sp"/>
          <dgm:shape xmlns:r="http://schemas.openxmlformats.org/officeDocument/2006/relationships" type="donut" r:blip="">
            <dgm:adjLst>
              <dgm:adj idx="1" val="0.2"/>
            </dgm:adjLst>
          </dgm:shape>
          <dgm:presOf/>
          <dgm:constrLst>
            <dgm:constr type="h" refType="w" op="equ"/>
          </dgm:constrLst>
        </dgm:layoutNode>
        <dgm:layoutNode name="parTx" styleLbl="revTx">
          <dgm:choose name="Name8">
            <dgm:if name="Name9" func="var" arg="dir" op="equ" val="norm">
              <dgm:alg type="tx">
                <dgm:param type="autoTxRot" val="grav"/>
                <dgm:param type="parTxLTRAlign" val="l"/>
              </dgm:alg>
              <dgm:shape xmlns:r="http://schemas.openxmlformats.org/officeDocument/2006/relationships" rot="295" type="rect" r:blip="">
                <dgm:adjLst/>
              </dgm:shape>
              <dgm:presOf axis="self" ptType="node"/>
              <dgm:constrLst>
                <dgm:constr type="lMarg" refType="primFontSz" fact="0.2"/>
                <dgm:constr type="rMarg"/>
                <dgm:constr type="tMarg"/>
                <dgm:constr type="bMarg"/>
              </dgm:constrLst>
            </dgm:if>
            <dgm:else name="Name10">
              <dgm:alg type="tx">
                <dgm:param type="autoTxRot" val="grav"/>
                <dgm:param type="parTxLTRAlign" val="r"/>
              </dgm:alg>
              <dgm:shape xmlns:r="http://schemas.openxmlformats.org/officeDocument/2006/relationships" rot="65" type="rect" r:blip="">
                <dgm:adjLst/>
              </dgm:shape>
              <dgm:presOf axis="self" ptType="node"/>
              <dgm:constrLst>
                <dgm:constr type="lMarg"/>
                <dgm:constr type="rMarg" refType="primFontSz" fact="0.2"/>
                <dgm:constr type="tMarg"/>
                <dgm:constr type="bMarg"/>
              </dgm:constrLst>
            </dgm:else>
          </dgm:choose>
          <dgm:ruleLst>
            <dgm:rule type="primFontSz" val="5" fact="NaN" max="NaN"/>
          </dgm:ruleLst>
        </dgm:layoutNode>
        <dgm:layoutNode name="bSpace">
          <dgm:alg type="sp"/>
          <dgm:shape xmlns:r="http://schemas.openxmlformats.org/officeDocument/2006/relationships" r:blip="">
            <dgm:adjLst/>
          </dgm:shape>
          <dgm:presOf/>
        </dgm:layoutNode>
      </dgm:layoutNode>
      <dgm:choose name="Name11">
        <dgm:if name="Name12" func="var" arg="dir" op="equ" val="norm">
          <dgm:layoutNode name="parBackupNorm">
            <dgm:alg type="sp"/>
            <dgm:shape xmlns:r="http://schemas.openxmlformats.org/officeDocument/2006/relationships" r:blip="">
              <dgm:adjLst/>
            </dgm:shape>
            <dgm:presOf/>
          </dgm:layoutNode>
        </dgm:if>
        <dgm:else name="Name13">
          <dgm:layoutNode name="parBackupRTL">
            <dgm:alg type="sp"/>
            <dgm:shape xmlns:r="http://schemas.openxmlformats.org/officeDocument/2006/relationships" r:blip="">
              <dgm:adjLst/>
            </dgm:shape>
            <dgm:presOf/>
          </dgm:layoutNode>
        </dgm:else>
      </dgm:choose>
      <dgm:forEach name="Name14" axis="followSib" ptType="sibTrans" hideLastTrans="0" cnt="1">
        <dgm:layoutNode name="parSpace">
          <dgm:alg type="sp"/>
          <dgm:shape xmlns:r="http://schemas.openxmlformats.org/officeDocument/2006/relationships" r:blip="">
            <dgm:adjLst/>
          </dgm:shape>
          <dgm:presOf/>
        </dgm:layoutNode>
      </dgm:forEach>
      <dgm:forEach name="Name15" axis="ch" ptType="node">
        <dgm:choose name="Name16">
          <dgm:if name="Name17" func="var" arg="dir" op="equ" val="norm">
            <dgm:layoutNode name="desBackupLeftNorm">
              <dgm:alg type="sp"/>
              <dgm:shape xmlns:r="http://schemas.openxmlformats.org/officeDocument/2006/relationships" r:blip="">
                <dgm:adjLst/>
              </dgm:shape>
              <dgm:presOf/>
            </dgm:layoutNode>
          </dgm:if>
          <dgm:else name="Name18">
            <dgm:choose name="Name19">
              <dgm:if name="Name20" axis="self" ptType="node" func="pos" op="equ" val="1">
                <dgm:layoutNode name="desBackupRightRev">
                  <dgm:alg type="sp"/>
                  <dgm:shape xmlns:r="http://schemas.openxmlformats.org/officeDocument/2006/relationships" r:blip="">
                    <dgm:adjLst/>
                  </dgm:shape>
                  <dgm:presOf/>
                </dgm:layoutNode>
              </dgm:if>
              <dgm:else name="Name21"/>
            </dgm:choose>
          </dgm:else>
        </dgm:choose>
        <dgm:layoutNode name="desComposite">
          <dgm:alg type="composite"/>
          <dgm:shape xmlns:r="http://schemas.openxmlformats.org/officeDocument/2006/relationships" r:blip="">
            <dgm:adjLst/>
          </dgm:shape>
          <dgm:choose name="Name22">
            <dgm:if name="Name23" func="var" arg="dir" op="equ" val="norm">
              <dgm:constrLst>
                <dgm:constr type="ctrX" for="ch" forName="desCircle" refType="w" fact="0.5"/>
                <dgm:constr type="ctrY" for="ch" forName="desCircle" refType="h" fact="0.5"/>
                <dgm:constr type="w" for="ch" forName="desCircle" refType="w" fact="0.3249"/>
                <dgm:constr type="h" for="ch" forName="desCircle" refType="w" refFor="ch" refForName="desCircle"/>
                <dgm:constr type="l" for="ch" forName="chTx"/>
                <dgm:constr type="b" for="ch" forName="chTx" refType="h"/>
                <dgm:constr type="w" for="ch" forName="chTx" refType="w" fact="0.5786"/>
                <dgm:constr type="h" for="ch" forName="chTx" refType="h" fact="0.4525"/>
                <dgm:constr type="r" for="ch" forName="desTx" refType="w"/>
                <dgm:constr type="t" for="ch" forName="desTx"/>
                <dgm:constr type="w" for="ch" forName="desTx" refType="w" fact="0.5786"/>
                <dgm:constr type="h" for="ch" forName="desTx" refType="h" fact="0.4525"/>
              </dgm:constrLst>
            </dgm:if>
            <dgm:else name="Name24">
              <dgm:constrLst>
                <dgm:constr type="ctrX" for="ch" forName="desCircle" refType="w" fact="0.5"/>
                <dgm:constr type="ctrY" for="ch" forName="desCircle" refType="h" fact="0.5"/>
                <dgm:constr type="w" for="ch" forName="desCircle" refType="w" fact="0.3249"/>
                <dgm:constr type="h" for="ch" forName="desCircle" refType="w" refFor="ch" refForName="desCircle"/>
                <dgm:constr type="r" for="ch" forName="chTx" refType="w"/>
                <dgm:constr type="b" for="ch" forName="chTx" refType="h"/>
                <dgm:constr type="w" for="ch" forName="chTx" refType="w" fact="0.5786"/>
                <dgm:constr type="h" for="ch" forName="chTx" refType="h" fact="0.4525"/>
                <dgm:constr type="l" for="ch" forName="desTx"/>
                <dgm:constr type="t" for="ch" forName="desTx"/>
                <dgm:constr type="w" for="ch" forName="desTx" refType="w" fact="0.5786"/>
                <dgm:constr type="h" for="ch" forName="desTx" refType="h" fact="0.4525"/>
              </dgm:constrLst>
            </dgm:else>
          </dgm:choose>
          <dgm:layoutNode name="desCircle" styleLbl="node1">
            <dgm:alg type="sp"/>
            <dgm:shape xmlns:r="http://schemas.openxmlformats.org/officeDocument/2006/relationships" type="ellipse" r:blip="">
              <dgm:adjLst/>
            </dgm:shape>
            <dgm:presOf/>
            <dgm:constrLst>
              <dgm:constr type="h" refType="w" op="equ"/>
            </dgm:constrLst>
          </dgm:layoutNode>
          <dgm:layoutNode name="chTx" styleLbl="revTx">
            <dgm:choose name="Name25">
              <dgm:if name="Name26" func="var" arg="dir" op="equ" val="norm">
                <dgm:alg type="tx">
                  <dgm:param type="autoTxRot" val="grav"/>
                  <dgm:param type="parTxLTRAlign" val="r"/>
                  <dgm:param type="txAnchorVert" val="mid"/>
                  <dgm:param type="txAnchorVertCh" val="mid"/>
                </dgm:alg>
                <dgm:shape xmlns:r="http://schemas.openxmlformats.org/officeDocument/2006/relationships" rot="295" type="rect" r:blip="">
                  <dgm:adjLst/>
                </dgm:shape>
                <dgm:presOf axis="self" ptType="node"/>
              </dgm:if>
              <dgm:else name="Name27">
                <dgm:alg type="tx">
                  <dgm:param type="autoTxRot" val="grav"/>
                  <dgm:param type="parTxLTRAlign" val="l"/>
                  <dgm:param type="txAnchorVert" val="mid"/>
                  <dgm:param type="txAnchorVertCh" val="mid"/>
                </dgm:alg>
                <dgm:shape xmlns:r="http://schemas.openxmlformats.org/officeDocument/2006/relationships" rot="65" type="rect" r:blip="">
                  <dgm:adjLst/>
                </dgm:shape>
                <dgm:presOf axis="self" ptType="node"/>
              </dgm:else>
            </dgm:choose>
            <dgm:choose name="Name28">
              <dgm:if name="Name29" func="var" arg="dir" op="equ" val="norm">
                <dgm:constrLst>
                  <dgm:constr type="lMarg"/>
                  <dgm:constr type="rMarg" refType="primFontSz" fact="0.2"/>
                  <dgm:constr type="tMarg"/>
                  <dgm:constr type="bMarg"/>
                </dgm:constrLst>
              </dgm:if>
              <dgm:else name="Name30">
                <dgm:constrLst>
                  <dgm:constr type="rMarg"/>
                  <dgm:constr type="lMarg" refType="primFontSz" fact="0.2"/>
                  <dgm:constr type="tMarg"/>
                  <dgm:constr type="bMarg"/>
                </dgm:constrLst>
              </dgm:else>
            </dgm:choose>
            <dgm:ruleLst>
              <dgm:rule type="primFontSz" val="5" fact="NaN" max="NaN"/>
            </dgm:ruleLst>
          </dgm:layoutNode>
          <dgm:layoutNode name="desTx" styleLbl="revTx">
            <dgm:varLst>
              <dgm:bulletEnabled val="1"/>
            </dgm:varLst>
            <dgm:choose name="Name31">
              <dgm:if name="Name32" func="var" arg="dir" op="equ" val="norm">
                <dgm:alg type="tx">
                  <dgm:param type="autoTxRot" val="grav"/>
                  <dgm:param type="parTxLTRAlign" val="l"/>
                  <dgm:param type="shpTxLTRAlignCh" val="l"/>
                  <dgm:param type="stBulletLvl" val="1"/>
                  <dgm:param type="txAnchorVert" val="mid"/>
                </dgm:alg>
                <dgm:shape xmlns:r="http://schemas.openxmlformats.org/officeDocument/2006/relationships" rot="295" type="rect" r:blip="">
                  <dgm:adjLst/>
                </dgm:shape>
                <dgm:presOf axis="des" ptType="node"/>
              </dgm:if>
              <dgm:else name="Name33">
                <dgm:alg type="tx">
                  <dgm:param type="autoTxRot" val="grav"/>
                  <dgm:param type="parTxLTRAlign" val="r"/>
                  <dgm:param type="shpTxLTRAlignCh" val="r"/>
                  <dgm:param type="stBulletLvl" val="1"/>
                  <dgm:param type="txAnchorVert" val="mid"/>
                </dgm:alg>
                <dgm:shape xmlns:r="http://schemas.openxmlformats.org/officeDocument/2006/relationships" rot="65" type="rect" r:blip="">
                  <dgm:adjLst/>
                </dgm:shape>
                <dgm:presOf axis="des" ptType="node"/>
              </dgm:else>
            </dgm:choose>
            <dgm:choose name="Name34">
              <dgm:if name="Name35" func="var" arg="dir" op="equ" val="norm">
                <dgm:constrLst>
                  <dgm:constr type="rMarg"/>
                  <dgm:constr type="lMarg" refType="primFontSz" fact="0.2"/>
                  <dgm:constr type="tMarg"/>
                  <dgm:constr type="bMarg"/>
                </dgm:constrLst>
              </dgm:if>
              <dgm:else name="Name36">
                <dgm:constrLst>
                  <dgm:constr type="lMarg"/>
                  <dgm:constr type="rMarg" refType="primFontSz" fact="0.2"/>
                  <dgm:constr type="tMarg"/>
                  <dgm:constr type="bMarg"/>
                </dgm:constrLst>
              </dgm:else>
            </dgm:choose>
            <dgm:ruleLst>
              <dgm:rule type="primFontSz" val="5" fact="NaN" max="NaN"/>
            </dgm:ruleLst>
          </dgm:layoutNode>
        </dgm:layoutNode>
        <dgm:layoutNode name="desBackupRightNorm">
          <dgm:alg type="sp"/>
          <dgm:shape xmlns:r="http://schemas.openxmlformats.org/officeDocument/2006/relationships" r:blip="">
            <dgm:adjLst/>
          </dgm:shape>
          <dgm:presOf/>
        </dgm:layoutNode>
        <dgm:choose name="Name37">
          <dgm:if name="Name38" func="var" arg="dir" op="neq" val="norm">
            <dgm:choose name="Name39">
              <dgm:if name="Name40" axis="self" ptType="node" func="revPos" op="neq" val="1">
                <dgm:layoutNode name="desBackupLeftRev">
                  <dgm:alg type="sp"/>
                  <dgm:shape xmlns:r="http://schemas.openxmlformats.org/officeDocument/2006/relationships" r:blip="">
                    <dgm:adjLst/>
                  </dgm:shape>
                  <dgm:presOf/>
                </dgm:layoutNode>
              </dgm:if>
              <dgm:else name="Name41"/>
            </dgm:choose>
          </dgm:if>
          <dgm:else name="Name42"/>
        </dgm:choose>
        <dgm:forEach name="Name43" axis="followSib" ptType="sibTrans" hideLastTrans="0" cnt="1">
          <dgm:layoutNode name="desSpace">
            <dgm:alg type="sp"/>
            <dgm:shape xmlns:r="http://schemas.openxmlformats.org/officeDocument/2006/relationships" r:blip="">
              <dgm:adjLst/>
            </dgm:shape>
            <dgm:presOf/>
          </dgm:layoutNode>
        </dgm:forEach>
      </dgm:forEach>
      <dgm:choose name="Name44">
        <dgm:if name="Name45" func="var" arg="dir" op="neq" val="norm">
          <dgm:layoutNode name="parBackupRev">
            <dgm:alg type="sp"/>
            <dgm:shape xmlns:r="http://schemas.openxmlformats.org/officeDocument/2006/relationships" r:blip="">
              <dgm:adjLst/>
            </dgm:shape>
            <dgm:presOf/>
          </dgm:layoutNode>
        </dgm:if>
        <dgm:else name="Name46"/>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5.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6.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7.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8.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layout7.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arrow4">
  <dgm:title val=""/>
  <dgm:desc val=""/>
  <dgm:catLst>
    <dgm:cat type="relationship" pri="8000"/>
    <dgm:cat type="process" pri="30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shape xmlns:r="http://schemas.openxmlformats.org/officeDocument/2006/relationships" r:blip="">
      <dgm:adjLst/>
    </dgm:shape>
    <dgm:presOf/>
    <dgm:choose name="Name0">
      <dgm:if name="Name1" func="var" arg="dir" op="equ" val="norm">
        <dgm:choose name="Name2">
          <dgm:if name="Name3" axis="ch" ptType="node" func="cnt" op="lte" val="1">
            <dgm:constrLst>
              <dgm:constr type="primFontSz" for="des" ptType="node" op="equ" val="65"/>
              <dgm:constr type="w" for="ch" forName="upArrow" refType="w" fact="0.33"/>
              <dgm:constr type="h" for="ch" forName="upArrow" refType="h"/>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dgm:constr type="b" for="ch" forName="upArrowText" refType="h" fact="0.48"/>
              <dgm:constr type="l" for="ch" forName="upArrowText" refType="w" refFor="ch" refForName="upArrow" fact="1.03"/>
            </dgm:constrLst>
          </dgm:if>
          <dgm:else name="Name4">
            <dgm:constrLst>
              <dgm:constr type="primFontSz" for="des" ptType="node" op="equ" val="65"/>
              <dgm:constr type="w" for="ch" forName="upArrow" refType="w" fact="0.33"/>
              <dgm:constr type="h" for="ch" forName="upArrow" refType="h" fact="0.48"/>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fact="0.48"/>
              <dgm:constr type="b" for="ch" forName="upArrowText" refType="h" fact="0.48"/>
              <dgm:constr type="l" for="ch" forName="upArrowText" refType="w" refFor="ch" refForName="upArrow" fact="1.03"/>
              <dgm:constr type="w" for="ch" forName="downArrow" refType="w" fact="0.33"/>
              <dgm:constr type="h" for="ch" forName="downArrow" refType="h" fact="0.48"/>
              <dgm:constr type="t" for="ch" forName="downArrow" refType="h" fact="0.52"/>
              <dgm:constr type="l" for="ch" forName="downArrow" refType="w" refFor="ch" refForName="downArrow" fact="0.3"/>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refType="w" refFor="ch" refForName="downArrow" fact="1.33"/>
            </dgm:constrLst>
          </dgm:else>
        </dgm:choose>
      </dgm:if>
      <dgm:else name="Name5">
        <dgm:choose name="Name6">
          <dgm:if name="Name7" axis="ch" ptType="node" func="cnt" op="lte" val="1">
            <dgm:constrLst>
              <dgm:constr type="primFontSz" for="des" ptType="node" op="equ" val="65"/>
              <dgm:constr type="w" for="ch" forName="upArrow" refType="w" fact="0.33"/>
              <dgm:constr type="h" for="ch" forName="upArrow" refType="h"/>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dgm:constr type="t" for="ch" forName="upArrowText"/>
              <dgm:constr type="l" for="ch" forName="upArrowText" refType="w" fact="0.1"/>
            </dgm:constrLst>
          </dgm:if>
          <dgm:else name="Name8">
            <dgm:constrLst>
              <dgm:constr type="primFontSz" for="des" ptType="node" op="equ" val="65"/>
              <dgm:constr type="w" for="ch" forName="upArrow" refType="w" fact="0.33"/>
              <dgm:constr type="h" for="ch" forName="upArrow" refType="h" fact="0.48"/>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fact="0.48"/>
              <dgm:constr type="t" for="ch" forName="upArrowText"/>
              <dgm:constr type="l" for="ch" forName="upArrowText" refType="w" fact="0.1"/>
              <dgm:constr type="w" for="ch" forName="downArrow" refType="w" fact="0.33"/>
              <dgm:constr type="h" for="ch" forName="downArrow" refType="h" fact="0.48"/>
              <dgm:constr type="t" for="ch" forName="downArrow" refType="h" fact="0.52"/>
              <dgm:constr type="l" for="ch" forName="downArrow" refType="w" fact="0.57"/>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dgm:constrLst>
          </dgm:else>
        </dgm:choose>
      </dgm:else>
    </dgm:choose>
    <dgm:ruleLst/>
    <dgm:forEach name="Name9" axis="ch" ptType="node" cnt="1">
      <dgm:layoutNode name="upArrow" styleLbl="node1">
        <dgm:alg type="sp"/>
        <dgm:shape xmlns:r="http://schemas.openxmlformats.org/officeDocument/2006/relationships" type="upArrow" r:blip="">
          <dgm:adjLst/>
        </dgm:shape>
        <dgm:presOf/>
        <dgm:constrLst/>
        <dgm:ruleLst/>
      </dgm:layoutNode>
      <dgm:layoutNode name="upArrowText" styleLbl="revTx">
        <dgm:varLst>
          <dgm:chMax val="0"/>
          <dgm:bulletEnabled val="1"/>
        </dgm:varLst>
        <dgm:choose name="Name10">
          <dgm:if name="Name11" axis="root des" ptType="all node" func="maxDepth" op="gt" val="1">
            <dgm:alg type="tx">
              <dgm:param type="parTxLTRAlign" val="l"/>
              <dgm:param type="parTxRTLAlign" val="r"/>
              <dgm:param type="txAnchorVertCh" val="mid"/>
            </dgm:alg>
          </dgm:if>
          <dgm:else name="Name12">
            <dgm:choose name="Name13">
              <dgm:if name="Name14" func="var" arg="dir" op="equ" val="norm">
                <dgm:alg type="tx">
                  <dgm:param type="parTxLTRAlign" val="l"/>
                  <dgm:param type="parTxRTLAlign" val="l"/>
                  <dgm:param type="txAnchorVertCh" val="mid"/>
                </dgm:alg>
              </dgm:if>
              <dgm:else name="Name15">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forEach name="Name16" axis="ch" ptType="node" st="2"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chMax val="0"/>
          <dgm:bulletEnabled val="1"/>
        </dgm:varLst>
        <dgm:choose name="Name17">
          <dgm:if name="Name18" axis="root des" ptType="all node" func="maxDepth" op="gt" val="1">
            <dgm:alg type="tx">
              <dgm:param type="parTxLTRAlign" val="l"/>
              <dgm:param type="parTxRTLAlign" val="r"/>
              <dgm:param type="txAnchorVertCh" val="mid"/>
            </dgm:alg>
          </dgm:if>
          <dgm:else name="Name19">
            <dgm:choose name="Name20">
              <dgm:if name="Name21" func="var" arg="dir" op="equ" val="norm">
                <dgm:alg type="tx">
                  <dgm:param type="parTxLTRAlign" val="l"/>
                  <dgm:param type="parTxRTLAlign" val="l"/>
                  <dgm:param type="txAnchorVertCh" val="mid"/>
                </dgm:alg>
              </dgm:if>
              <dgm:else name="Name22">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500844"/>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500844"/>
          </a:xfrm>
          <a:prstGeom prst="rect">
            <a:avLst/>
          </a:prstGeom>
        </p:spPr>
        <p:txBody>
          <a:bodyPr vert="horz" lIns="91440" tIns="45720" rIns="91440" bIns="45720" rtlCol="0"/>
          <a:lstStyle>
            <a:lvl1pPr algn="r">
              <a:defRPr sz="1200"/>
            </a:lvl1pPr>
          </a:lstStyle>
          <a:p>
            <a:fld id="{11A7A2E3-450E-45B3-8BE6-14E3CDF056C5}" type="datetimeFigureOut">
              <a:rPr lang="it-IT" smtClean="0"/>
              <a:t>02/03/2018</a:t>
            </a:fld>
            <a:endParaRPr lang="it-IT"/>
          </a:p>
        </p:txBody>
      </p:sp>
      <p:sp>
        <p:nvSpPr>
          <p:cNvPr id="4" name="Segnaposto immagine diapositiva 3"/>
          <p:cNvSpPr>
            <a:spLocks noGrp="1" noRot="1" noChangeAspect="1"/>
          </p:cNvSpPr>
          <p:nvPr>
            <p:ph type="sldImg" idx="2"/>
          </p:nvPr>
        </p:nvSpPr>
        <p:spPr>
          <a:xfrm>
            <a:off x="404813" y="1247775"/>
            <a:ext cx="5988050" cy="336867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803934"/>
            <a:ext cx="5438140" cy="3930491"/>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481358"/>
            <a:ext cx="2945659" cy="500842"/>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81358"/>
            <a:ext cx="2945659" cy="500842"/>
          </a:xfrm>
          <a:prstGeom prst="rect">
            <a:avLst/>
          </a:prstGeom>
        </p:spPr>
        <p:txBody>
          <a:bodyPr vert="horz" lIns="91440" tIns="45720" rIns="91440" bIns="45720" rtlCol="0" anchor="b"/>
          <a:lstStyle>
            <a:lvl1pPr algn="r">
              <a:defRPr sz="1200"/>
            </a:lvl1pPr>
          </a:lstStyle>
          <a:p>
            <a:fld id="{729FA1D7-5AF7-471E-B4D0-8F8DD3BAFF45}" type="slidenum">
              <a:rPr lang="it-IT" smtClean="0"/>
              <a:t>‹N›</a:t>
            </a:fld>
            <a:endParaRPr lang="it-IT"/>
          </a:p>
        </p:txBody>
      </p:sp>
    </p:spTree>
    <p:extLst>
      <p:ext uri="{BB962C8B-B14F-4D97-AF65-F5344CB8AC3E}">
        <p14:creationId xmlns:p14="http://schemas.microsoft.com/office/powerpoint/2010/main" val="35933817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729FA1D7-5AF7-471E-B4D0-8F8DD3BAFF45}" type="slidenum">
              <a:rPr lang="it-IT" smtClean="0"/>
              <a:t>1</a:t>
            </a:fld>
            <a:endParaRPr lang="it-IT"/>
          </a:p>
        </p:txBody>
      </p:sp>
    </p:spTree>
    <p:extLst>
      <p:ext uri="{BB962C8B-B14F-4D97-AF65-F5344CB8AC3E}">
        <p14:creationId xmlns:p14="http://schemas.microsoft.com/office/powerpoint/2010/main" val="18730766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baseline="0" dirty="0" smtClean="0"/>
              <a:t>Quindi, come già si diceva, il rapporto è certamente privatizzato perché le regole del rapporto di lavoro privato restano quella di riferimento ma non è, o è meno, contrattualizzato perché si pongono argini al CC a favore della legge.</a:t>
            </a:r>
          </a:p>
          <a:p>
            <a:r>
              <a:rPr lang="it-IT" baseline="0" dirty="0" smtClean="0"/>
              <a:t>Avendo fallito la CC il legislatore pensa che il pungolo per l’efficienza possa arrivare dalla stessa legge.</a:t>
            </a:r>
            <a:endParaRPr lang="it-IT" dirty="0" smtClean="0"/>
          </a:p>
          <a:p>
            <a:endParaRPr lang="it-IT" dirty="0"/>
          </a:p>
        </p:txBody>
      </p:sp>
      <p:sp>
        <p:nvSpPr>
          <p:cNvPr id="4" name="Segnaposto numero diapositiva 3"/>
          <p:cNvSpPr>
            <a:spLocks noGrp="1"/>
          </p:cNvSpPr>
          <p:nvPr>
            <p:ph type="sldNum" sz="quarter" idx="10"/>
          </p:nvPr>
        </p:nvSpPr>
        <p:spPr/>
        <p:txBody>
          <a:bodyPr/>
          <a:lstStyle/>
          <a:p>
            <a:fld id="{729FA1D7-5AF7-471E-B4D0-8F8DD3BAFF45}" type="slidenum">
              <a:rPr lang="it-IT" smtClean="0"/>
              <a:t>11</a:t>
            </a:fld>
            <a:endParaRPr lang="it-IT"/>
          </a:p>
        </p:txBody>
      </p:sp>
    </p:spTree>
    <p:extLst>
      <p:ext uri="{BB962C8B-B14F-4D97-AF65-F5344CB8AC3E}">
        <p14:creationId xmlns:p14="http://schemas.microsoft.com/office/powerpoint/2010/main" val="21771808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Resta a favore della CC la riserva in tema di trattamenti economici.</a:t>
            </a:r>
          </a:p>
          <a:p>
            <a:r>
              <a:rPr lang="it-IT" dirty="0" smtClean="0"/>
              <a:t>I trattamenti economici del dipendenti della PA sono fissati da</a:t>
            </a:r>
            <a:r>
              <a:rPr lang="it-IT" baseline="0" dirty="0" smtClean="0"/>
              <a:t>i CC per evitare quel proliferare di leggi, quella giungla di leggi, che aveva caratterizzato in passato la </a:t>
            </a:r>
            <a:r>
              <a:rPr lang="it-IT" baseline="0" dirty="0" err="1" smtClean="0"/>
              <a:t>disicplina</a:t>
            </a:r>
            <a:r>
              <a:rPr lang="it-IT" baseline="0" dirty="0" smtClean="0"/>
              <a:t> del rapporto di pubblico impiego.</a:t>
            </a:r>
          </a:p>
          <a:p>
            <a:r>
              <a:rPr lang="it-IT" baseline="0" dirty="0" smtClean="0"/>
              <a:t>Da questo punto di vista la previsione legislativa è molto incisiva perché, dopo aver riservato </a:t>
            </a:r>
            <a:r>
              <a:rPr lang="it-IT" baseline="0" dirty="0" err="1" smtClean="0"/>
              <a:t>alal</a:t>
            </a:r>
            <a:r>
              <a:rPr lang="it-IT" baseline="0" dirty="0" smtClean="0"/>
              <a:t> CC la materia del trattamento economico, dice chiaramente che le disposizioni di legge in materia cessano di avere efficacia.</a:t>
            </a:r>
          </a:p>
          <a:p>
            <a:r>
              <a:rPr lang="it-IT" baseline="0" dirty="0" smtClean="0"/>
              <a:t>Non solo, ma i trattamenti economici vengono riassorbiti quindi un intervento diretto sui diritti già maturati in forza di legge.</a:t>
            </a:r>
          </a:p>
        </p:txBody>
      </p:sp>
      <p:sp>
        <p:nvSpPr>
          <p:cNvPr id="4" name="Segnaposto numero diapositiva 3"/>
          <p:cNvSpPr>
            <a:spLocks noGrp="1"/>
          </p:cNvSpPr>
          <p:nvPr>
            <p:ph type="sldNum" sz="quarter" idx="10"/>
          </p:nvPr>
        </p:nvSpPr>
        <p:spPr/>
        <p:txBody>
          <a:bodyPr/>
          <a:lstStyle/>
          <a:p>
            <a:fld id="{729FA1D7-5AF7-471E-B4D0-8F8DD3BAFF45}" type="slidenum">
              <a:rPr lang="it-IT" smtClean="0"/>
              <a:t>12</a:t>
            </a:fld>
            <a:endParaRPr lang="it-IT"/>
          </a:p>
        </p:txBody>
      </p:sp>
    </p:spTree>
    <p:extLst>
      <p:ext uri="{BB962C8B-B14F-4D97-AF65-F5344CB8AC3E}">
        <p14:creationId xmlns:p14="http://schemas.microsoft.com/office/powerpoint/2010/main" val="5124791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Netta inversione di tendenza rispetto al passato sul ruolo della cc rispetto alla legge.</a:t>
            </a:r>
          </a:p>
          <a:p>
            <a:r>
              <a:rPr lang="it-IT" dirty="0" smtClean="0"/>
              <a:t>La CC perde terreno rispetto alla legge perché può derogare solo laddove previsto espressamente dalla legge</a:t>
            </a:r>
          </a:p>
          <a:p>
            <a:r>
              <a:rPr lang="it-IT" dirty="0" smtClean="0"/>
              <a:t>Fenomeno della DEREGOLAZIONE CONTROLLATA che è tipico del rapporto di lavoro privato</a:t>
            </a:r>
            <a:endParaRPr lang="it-IT" dirty="0"/>
          </a:p>
        </p:txBody>
      </p:sp>
      <p:sp>
        <p:nvSpPr>
          <p:cNvPr id="4" name="Segnaposto numero diapositiva 3"/>
          <p:cNvSpPr>
            <a:spLocks noGrp="1"/>
          </p:cNvSpPr>
          <p:nvPr>
            <p:ph type="sldNum" sz="quarter" idx="10"/>
          </p:nvPr>
        </p:nvSpPr>
        <p:spPr/>
        <p:txBody>
          <a:bodyPr/>
          <a:lstStyle/>
          <a:p>
            <a:fld id="{729FA1D7-5AF7-471E-B4D0-8F8DD3BAFF45}" type="slidenum">
              <a:rPr lang="it-IT" smtClean="0"/>
              <a:t>13</a:t>
            </a:fld>
            <a:endParaRPr lang="it-IT"/>
          </a:p>
        </p:txBody>
      </p:sp>
    </p:spTree>
    <p:extLst>
      <p:ext uri="{BB962C8B-B14F-4D97-AF65-F5344CB8AC3E}">
        <p14:creationId xmlns:p14="http://schemas.microsoft.com/office/powerpoint/2010/main" val="14554469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29FA1D7-5AF7-471E-B4D0-8F8DD3BAFF45}" type="slidenum">
              <a:rPr lang="it-IT" smtClean="0"/>
              <a:t>14</a:t>
            </a:fld>
            <a:endParaRPr lang="it-IT"/>
          </a:p>
        </p:txBody>
      </p:sp>
    </p:spTree>
    <p:extLst>
      <p:ext uri="{BB962C8B-B14F-4D97-AF65-F5344CB8AC3E}">
        <p14:creationId xmlns:p14="http://schemas.microsoft.com/office/powerpoint/2010/main" val="38470264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A QUALE</a:t>
            </a:r>
            <a:r>
              <a:rPr lang="it-IT" baseline="0" dirty="0" smtClean="0"/>
              <a:t> LEGGE?</a:t>
            </a:r>
            <a:endParaRPr lang="it-IT" dirty="0"/>
          </a:p>
        </p:txBody>
      </p:sp>
      <p:sp>
        <p:nvSpPr>
          <p:cNvPr id="4" name="Segnaposto numero diapositiva 3"/>
          <p:cNvSpPr>
            <a:spLocks noGrp="1"/>
          </p:cNvSpPr>
          <p:nvPr>
            <p:ph type="sldNum" sz="quarter" idx="10"/>
          </p:nvPr>
        </p:nvSpPr>
        <p:spPr/>
        <p:txBody>
          <a:bodyPr/>
          <a:lstStyle/>
          <a:p>
            <a:fld id="{729FA1D7-5AF7-471E-B4D0-8F8DD3BAFF45}" type="slidenum">
              <a:rPr lang="it-IT" smtClean="0"/>
              <a:t>15</a:t>
            </a:fld>
            <a:endParaRPr lang="it-IT"/>
          </a:p>
        </p:txBody>
      </p:sp>
    </p:spTree>
    <p:extLst>
      <p:ext uri="{BB962C8B-B14F-4D97-AF65-F5344CB8AC3E}">
        <p14:creationId xmlns:p14="http://schemas.microsoft.com/office/powerpoint/2010/main" val="34724773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Nel rapporto di PI è il CC di Comparto a dettare le regole della</a:t>
            </a:r>
            <a:r>
              <a:rPr lang="it-IT" baseline="0" dirty="0" smtClean="0"/>
              <a:t> contrattazione. C’è una forte centralizzazione promossa dalla legge che può porre dei problemi di compatibilità con art. 39 </a:t>
            </a:r>
            <a:r>
              <a:rPr lang="it-IT" baseline="0" dirty="0" err="1" smtClean="0"/>
              <a:t>cost</a:t>
            </a:r>
            <a:r>
              <a:rPr lang="it-IT" baseline="0" dirty="0" smtClean="0"/>
              <a:t>.</a:t>
            </a:r>
            <a:endParaRPr lang="it-IT" dirty="0"/>
          </a:p>
        </p:txBody>
      </p:sp>
      <p:sp>
        <p:nvSpPr>
          <p:cNvPr id="4" name="Segnaposto numero diapositiva 3"/>
          <p:cNvSpPr>
            <a:spLocks noGrp="1"/>
          </p:cNvSpPr>
          <p:nvPr>
            <p:ph type="sldNum" sz="quarter" idx="10"/>
          </p:nvPr>
        </p:nvSpPr>
        <p:spPr/>
        <p:txBody>
          <a:bodyPr/>
          <a:lstStyle/>
          <a:p>
            <a:fld id="{729FA1D7-5AF7-471E-B4D0-8F8DD3BAFF45}" type="slidenum">
              <a:rPr lang="it-IT" smtClean="0"/>
              <a:t>16</a:t>
            </a:fld>
            <a:endParaRPr lang="it-IT"/>
          </a:p>
        </p:txBody>
      </p:sp>
    </p:spTree>
    <p:extLst>
      <p:ext uri="{BB962C8B-B14F-4D97-AF65-F5344CB8AC3E}">
        <p14:creationId xmlns:p14="http://schemas.microsoft.com/office/powerpoint/2010/main" val="2345632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729FA1D7-5AF7-471E-B4D0-8F8DD3BAFF45}" type="slidenum">
              <a:rPr lang="it-IT" smtClean="0"/>
              <a:t>17</a:t>
            </a:fld>
            <a:endParaRPr lang="it-IT"/>
          </a:p>
        </p:txBody>
      </p:sp>
    </p:spTree>
    <p:extLst>
      <p:ext uri="{BB962C8B-B14F-4D97-AF65-F5344CB8AC3E}">
        <p14:creationId xmlns:p14="http://schemas.microsoft.com/office/powerpoint/2010/main" val="12189275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729FA1D7-5AF7-471E-B4D0-8F8DD3BAFF45}" type="slidenum">
              <a:rPr lang="it-IT" smtClean="0"/>
              <a:t>18</a:t>
            </a:fld>
            <a:endParaRPr lang="it-IT"/>
          </a:p>
        </p:txBody>
      </p:sp>
    </p:spTree>
    <p:extLst>
      <p:ext uri="{BB962C8B-B14F-4D97-AF65-F5344CB8AC3E}">
        <p14:creationId xmlns:p14="http://schemas.microsoft.com/office/powerpoint/2010/main" val="37801095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729FA1D7-5AF7-471E-B4D0-8F8DD3BAFF45}" type="slidenum">
              <a:rPr lang="it-IT" smtClean="0"/>
              <a:t>19</a:t>
            </a:fld>
            <a:endParaRPr lang="it-IT"/>
          </a:p>
        </p:txBody>
      </p:sp>
    </p:spTree>
    <p:extLst>
      <p:ext uri="{BB962C8B-B14F-4D97-AF65-F5344CB8AC3E}">
        <p14:creationId xmlns:p14="http://schemas.microsoft.com/office/powerpoint/2010/main" val="14847163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729FA1D7-5AF7-471E-B4D0-8F8DD3BAFF45}" type="slidenum">
              <a:rPr lang="it-IT" smtClean="0"/>
              <a:t>20</a:t>
            </a:fld>
            <a:endParaRPr lang="it-IT"/>
          </a:p>
        </p:txBody>
      </p:sp>
    </p:spTree>
    <p:extLst>
      <p:ext uri="{BB962C8B-B14F-4D97-AF65-F5344CB8AC3E}">
        <p14:creationId xmlns:p14="http://schemas.microsoft.com/office/powerpoint/2010/main" val="39102264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Parlare di fonti del rapporto di pubblico impiego significa capire dove si trovano le regole che disciplinano i singoli rapporti di lavoro.</a:t>
            </a:r>
          </a:p>
          <a:p>
            <a:r>
              <a:rPr lang="it-IT" dirty="0" smtClean="0"/>
              <a:t>Nel caso del rapporto di PI significa altresì necessariamente parlare della profonda riforma che ha investito questo settore e che va sotto il nome di privatizzazione o </a:t>
            </a:r>
            <a:r>
              <a:rPr lang="it-IT" dirty="0" err="1" smtClean="0"/>
              <a:t>contrattualizazione</a:t>
            </a:r>
            <a:r>
              <a:rPr lang="it-IT" dirty="0" smtClean="0"/>
              <a:t> del rapporto di pubblico impiego.</a:t>
            </a:r>
          </a:p>
          <a:p>
            <a:r>
              <a:rPr lang="it-IT" dirty="0" smtClean="0"/>
              <a:t>Detta riforma, che parte con la legge delega 421/92, ha come FINE quello di rimediare al grosso deficit dei conti pubblici e quindi di ridare efficienza alla PA e come IDEA DI FONDO quella che ci sia una sostanziale corrispondenza tra le prestazioni rese alle dipendenze delal PA e quelle rese a favore di un’impresa privata.</a:t>
            </a:r>
          </a:p>
          <a:p>
            <a:r>
              <a:rPr lang="it-IT" dirty="0" smtClean="0"/>
              <a:t>Così non è sempre stato.</a:t>
            </a:r>
          </a:p>
          <a:p>
            <a:r>
              <a:rPr lang="it-IT" dirty="0" smtClean="0"/>
              <a:t>In passato il rapporto di lavoro dei PI aveva una connotazione pubblicistica, una serie di implicazioni di tutela generale, collettiva, che portava a pensare alla PA come posizione di supremazia prima che datore di lavoro, volta alla correttezza formale degli atti più che all’efficienza delle azioni</a:t>
            </a:r>
            <a:r>
              <a:rPr lang="it-IT" dirty="0" smtClean="0"/>
              <a:t>.</a:t>
            </a:r>
          </a:p>
          <a:p>
            <a:r>
              <a:rPr lang="it-IT" dirty="0" smtClean="0"/>
              <a:t>A questa idea</a:t>
            </a:r>
            <a:r>
              <a:rPr lang="it-IT" baseline="0" dirty="0" smtClean="0"/>
              <a:t> di rapporto corrispondeva una sua regolamentazione affidata alla legge con pochissimo spazio per la fonte </a:t>
            </a:r>
            <a:r>
              <a:rPr lang="it-IT" baseline="0" dirty="0" err="1" smtClean="0"/>
              <a:t>contrattualcollettiva</a:t>
            </a:r>
            <a:r>
              <a:rPr lang="it-IT" baseline="0" dirty="0" smtClean="0"/>
              <a:t>.</a:t>
            </a:r>
            <a:endParaRPr lang="it-IT" dirty="0" smtClean="0"/>
          </a:p>
          <a:p>
            <a:r>
              <a:rPr lang="it-IT" dirty="0" smtClean="0"/>
              <a:t>La riforma è stata indicata con due denominazioni</a:t>
            </a:r>
          </a:p>
          <a:p>
            <a:r>
              <a:rPr lang="it-IT" dirty="0" smtClean="0"/>
              <a:t>CONTRATTUALIZZAZIONE</a:t>
            </a:r>
          </a:p>
          <a:p>
            <a:r>
              <a:rPr lang="it-IT" dirty="0" smtClean="0"/>
              <a:t>PRIVATIZZAZIONE</a:t>
            </a:r>
          </a:p>
          <a:p>
            <a:r>
              <a:rPr lang="it-IT" dirty="0" smtClean="0"/>
              <a:t>Che in realtà individuano due modelli diversi di modifica</a:t>
            </a:r>
          </a:p>
          <a:p>
            <a:r>
              <a:rPr lang="it-IT" dirty="0" smtClean="0"/>
              <a:t>CONTRATTUALIZZAZIONE è usato da chi ritiene che il fulcro della novità stia e debba rimanere il passaggio da un rapporto regolato dalla legge ad un rapporto regolato dalla contrattazione collettiva.</a:t>
            </a:r>
          </a:p>
          <a:p>
            <a:r>
              <a:rPr lang="it-IT" dirty="0" smtClean="0"/>
              <a:t>PRIVATIZZAZIONE viene usato da chi riteneva che il contenuto </a:t>
            </a:r>
            <a:r>
              <a:rPr lang="it-IT" dirty="0" err="1" smtClean="0"/>
              <a:t>dellE</a:t>
            </a:r>
            <a:r>
              <a:rPr lang="it-IT" dirty="0" smtClean="0"/>
              <a:t> regole doveva cambiare ed avvicinarsi per quanto compatibile a quelle del rapporto privatistico ma ciò SENZA UNA PAN CONTRATTUALIZZAZIONE</a:t>
            </a:r>
            <a:endParaRPr lang="it-IT" dirty="0"/>
          </a:p>
        </p:txBody>
      </p:sp>
      <p:sp>
        <p:nvSpPr>
          <p:cNvPr id="4" name="Segnaposto numero diapositiva 3"/>
          <p:cNvSpPr>
            <a:spLocks noGrp="1"/>
          </p:cNvSpPr>
          <p:nvPr>
            <p:ph type="sldNum" sz="quarter" idx="10"/>
          </p:nvPr>
        </p:nvSpPr>
        <p:spPr/>
        <p:txBody>
          <a:bodyPr/>
          <a:lstStyle/>
          <a:p>
            <a:fld id="{729FA1D7-5AF7-471E-B4D0-8F8DD3BAFF45}" type="slidenum">
              <a:rPr lang="it-IT" smtClean="0"/>
              <a:t>2</a:t>
            </a:fld>
            <a:endParaRPr lang="it-IT"/>
          </a:p>
        </p:txBody>
      </p:sp>
    </p:spTree>
    <p:extLst>
      <p:ext uri="{BB962C8B-B14F-4D97-AF65-F5344CB8AC3E}">
        <p14:creationId xmlns:p14="http://schemas.microsoft.com/office/powerpoint/2010/main" val="4049656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729FA1D7-5AF7-471E-B4D0-8F8DD3BAFF45}" type="slidenum">
              <a:rPr lang="it-IT" smtClean="0"/>
              <a:t>21</a:t>
            </a:fld>
            <a:endParaRPr lang="it-IT"/>
          </a:p>
        </p:txBody>
      </p:sp>
    </p:spTree>
    <p:extLst>
      <p:ext uri="{BB962C8B-B14F-4D97-AF65-F5344CB8AC3E}">
        <p14:creationId xmlns:p14="http://schemas.microsoft.com/office/powerpoint/2010/main" val="23088957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729FA1D7-5AF7-471E-B4D0-8F8DD3BAFF45}" type="slidenum">
              <a:rPr lang="it-IT" smtClean="0"/>
              <a:t>22</a:t>
            </a:fld>
            <a:endParaRPr lang="it-IT"/>
          </a:p>
        </p:txBody>
      </p:sp>
    </p:spTree>
    <p:extLst>
      <p:ext uri="{BB962C8B-B14F-4D97-AF65-F5344CB8AC3E}">
        <p14:creationId xmlns:p14="http://schemas.microsoft.com/office/powerpoint/2010/main" val="25420117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729FA1D7-5AF7-471E-B4D0-8F8DD3BAFF45}" type="slidenum">
              <a:rPr lang="it-IT" smtClean="0"/>
              <a:t>23</a:t>
            </a:fld>
            <a:endParaRPr lang="it-IT"/>
          </a:p>
        </p:txBody>
      </p:sp>
    </p:spTree>
    <p:extLst>
      <p:ext uri="{BB962C8B-B14F-4D97-AF65-F5344CB8AC3E}">
        <p14:creationId xmlns:p14="http://schemas.microsoft.com/office/powerpoint/2010/main" val="9734743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729FA1D7-5AF7-471E-B4D0-8F8DD3BAFF45}" type="slidenum">
              <a:rPr lang="it-IT" smtClean="0"/>
              <a:t>24</a:t>
            </a:fld>
            <a:endParaRPr lang="it-IT"/>
          </a:p>
        </p:txBody>
      </p:sp>
    </p:spTree>
    <p:extLst>
      <p:ext uri="{BB962C8B-B14F-4D97-AF65-F5344CB8AC3E}">
        <p14:creationId xmlns:p14="http://schemas.microsoft.com/office/powerpoint/2010/main" val="413816771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729FA1D7-5AF7-471E-B4D0-8F8DD3BAFF45}" type="slidenum">
              <a:rPr lang="it-IT" smtClean="0"/>
              <a:t>25</a:t>
            </a:fld>
            <a:endParaRPr lang="it-IT"/>
          </a:p>
        </p:txBody>
      </p:sp>
    </p:spTree>
    <p:extLst>
      <p:ext uri="{BB962C8B-B14F-4D97-AF65-F5344CB8AC3E}">
        <p14:creationId xmlns:p14="http://schemas.microsoft.com/office/powerpoint/2010/main" val="92761484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729FA1D7-5AF7-471E-B4D0-8F8DD3BAFF45}" type="slidenum">
              <a:rPr lang="it-IT" smtClean="0"/>
              <a:t>26</a:t>
            </a:fld>
            <a:endParaRPr lang="it-IT"/>
          </a:p>
        </p:txBody>
      </p:sp>
    </p:spTree>
    <p:extLst>
      <p:ext uri="{BB962C8B-B14F-4D97-AF65-F5344CB8AC3E}">
        <p14:creationId xmlns:p14="http://schemas.microsoft.com/office/powerpoint/2010/main" val="46768450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Nel pubblico impiego la contrattazione è oggetto di specifica regolamentazione che la legge riserva alla CC.</a:t>
            </a:r>
          </a:p>
          <a:p>
            <a:r>
              <a:rPr lang="it-IT" dirty="0" smtClean="0"/>
              <a:t>A differenza dell’impiego privato in cui però vi è una forte tendenza a valorizzare il livello aziendale, anche in deroga a quello nazionale, nel rapporto alle dipendenze della PA il legislatore individua il livello che ha il governo delal contrattazione: il comparto.</a:t>
            </a:r>
          </a:p>
          <a:p>
            <a:r>
              <a:rPr lang="it-IT" dirty="0" smtClean="0"/>
              <a:t>Il livello decentrato opera nei limiti di soggetti, oggetto, procedure previsti dal CC di comporta</a:t>
            </a:r>
            <a:endParaRPr lang="it-IT" dirty="0"/>
          </a:p>
        </p:txBody>
      </p:sp>
      <p:sp>
        <p:nvSpPr>
          <p:cNvPr id="4" name="Segnaposto numero diapositiva 3"/>
          <p:cNvSpPr>
            <a:spLocks noGrp="1"/>
          </p:cNvSpPr>
          <p:nvPr>
            <p:ph type="sldNum" sz="quarter" idx="10"/>
          </p:nvPr>
        </p:nvSpPr>
        <p:spPr/>
        <p:txBody>
          <a:bodyPr/>
          <a:lstStyle/>
          <a:p>
            <a:fld id="{729FA1D7-5AF7-471E-B4D0-8F8DD3BAFF45}" type="slidenum">
              <a:rPr lang="it-IT" smtClean="0"/>
              <a:t>27</a:t>
            </a:fld>
            <a:endParaRPr lang="it-IT"/>
          </a:p>
        </p:txBody>
      </p:sp>
    </p:spTree>
    <p:extLst>
      <p:ext uri="{BB962C8B-B14F-4D97-AF65-F5344CB8AC3E}">
        <p14:creationId xmlns:p14="http://schemas.microsoft.com/office/powerpoint/2010/main" val="21577000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29FA1D7-5AF7-471E-B4D0-8F8DD3BAFF45}" type="slidenum">
              <a:rPr lang="it-IT" smtClean="0"/>
              <a:t>28</a:t>
            </a:fld>
            <a:endParaRPr lang="it-IT"/>
          </a:p>
        </p:txBody>
      </p:sp>
    </p:spTree>
    <p:extLst>
      <p:ext uri="{BB962C8B-B14F-4D97-AF65-F5344CB8AC3E}">
        <p14:creationId xmlns:p14="http://schemas.microsoft.com/office/powerpoint/2010/main" val="113658596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EFFICACIA REALE DEL CC</a:t>
            </a:r>
            <a:endParaRPr lang="it-IT" dirty="0"/>
          </a:p>
        </p:txBody>
      </p:sp>
      <p:sp>
        <p:nvSpPr>
          <p:cNvPr id="4" name="Segnaposto numero diapositiva 3"/>
          <p:cNvSpPr>
            <a:spLocks noGrp="1"/>
          </p:cNvSpPr>
          <p:nvPr>
            <p:ph type="sldNum" sz="quarter" idx="10"/>
          </p:nvPr>
        </p:nvSpPr>
        <p:spPr/>
        <p:txBody>
          <a:bodyPr/>
          <a:lstStyle/>
          <a:p>
            <a:fld id="{729FA1D7-5AF7-471E-B4D0-8F8DD3BAFF45}" type="slidenum">
              <a:rPr lang="it-IT" smtClean="0"/>
              <a:t>29</a:t>
            </a:fld>
            <a:endParaRPr lang="it-IT"/>
          </a:p>
        </p:txBody>
      </p:sp>
    </p:spTree>
    <p:extLst>
      <p:ext uri="{BB962C8B-B14F-4D97-AF65-F5344CB8AC3E}">
        <p14:creationId xmlns:p14="http://schemas.microsoft.com/office/powerpoint/2010/main" val="207534048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729FA1D7-5AF7-471E-B4D0-8F8DD3BAFF45}" type="slidenum">
              <a:rPr lang="it-IT" smtClean="0"/>
              <a:t>30</a:t>
            </a:fld>
            <a:endParaRPr lang="it-IT"/>
          </a:p>
        </p:txBody>
      </p:sp>
    </p:spTree>
    <p:extLst>
      <p:ext uri="{BB962C8B-B14F-4D97-AF65-F5344CB8AC3E}">
        <p14:creationId xmlns:p14="http://schemas.microsoft.com/office/powerpoint/2010/main" val="22629666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Prima però</a:t>
            </a:r>
            <a:r>
              <a:rPr lang="it-IT" baseline="0" dirty="0" smtClean="0"/>
              <a:t> di entrare nel vivo dell’argomento è opportuna una precisazione di fondo sul sistema sindacale italiano, precisazione che parte dall’art. 39 Cost.</a:t>
            </a:r>
            <a:endParaRPr lang="it-IT" dirty="0"/>
          </a:p>
        </p:txBody>
      </p:sp>
      <p:sp>
        <p:nvSpPr>
          <p:cNvPr id="4" name="Segnaposto numero diapositiva 3"/>
          <p:cNvSpPr>
            <a:spLocks noGrp="1"/>
          </p:cNvSpPr>
          <p:nvPr>
            <p:ph type="sldNum" sz="quarter" idx="10"/>
          </p:nvPr>
        </p:nvSpPr>
        <p:spPr/>
        <p:txBody>
          <a:bodyPr/>
          <a:lstStyle/>
          <a:p>
            <a:fld id="{729FA1D7-5AF7-471E-B4D0-8F8DD3BAFF45}" type="slidenum">
              <a:rPr lang="it-IT" smtClean="0"/>
              <a:t>3</a:t>
            </a:fld>
            <a:endParaRPr lang="it-IT"/>
          </a:p>
        </p:txBody>
      </p:sp>
    </p:spTree>
    <p:extLst>
      <p:ext uri="{BB962C8B-B14F-4D97-AF65-F5344CB8AC3E}">
        <p14:creationId xmlns:p14="http://schemas.microsoft.com/office/powerpoint/2010/main" val="79099859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729FA1D7-5AF7-471E-B4D0-8F8DD3BAFF45}" type="slidenum">
              <a:rPr lang="it-IT" smtClean="0"/>
              <a:t>31</a:t>
            </a:fld>
            <a:endParaRPr lang="it-IT"/>
          </a:p>
        </p:txBody>
      </p:sp>
    </p:spTree>
    <p:extLst>
      <p:ext uri="{BB962C8B-B14F-4D97-AF65-F5344CB8AC3E}">
        <p14:creationId xmlns:p14="http://schemas.microsoft.com/office/powerpoint/2010/main" val="27711340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729FA1D7-5AF7-471E-B4D0-8F8DD3BAFF45}" type="slidenum">
              <a:rPr lang="it-IT" smtClean="0"/>
              <a:t>32</a:t>
            </a:fld>
            <a:endParaRPr lang="it-IT"/>
          </a:p>
        </p:txBody>
      </p:sp>
    </p:spTree>
    <p:extLst>
      <p:ext uri="{BB962C8B-B14F-4D97-AF65-F5344CB8AC3E}">
        <p14:creationId xmlns:p14="http://schemas.microsoft.com/office/powerpoint/2010/main" val="165160594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729FA1D7-5AF7-471E-B4D0-8F8DD3BAFF45}" type="slidenum">
              <a:rPr lang="it-IT" smtClean="0"/>
              <a:t>33</a:t>
            </a:fld>
            <a:endParaRPr lang="it-IT"/>
          </a:p>
        </p:txBody>
      </p:sp>
    </p:spTree>
    <p:extLst>
      <p:ext uri="{BB962C8B-B14F-4D97-AF65-F5344CB8AC3E}">
        <p14:creationId xmlns:p14="http://schemas.microsoft.com/office/powerpoint/2010/main" val="5880572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La contrattualizzazione del rapporto di PI ha subito posto dei problemi di sua legittimità con riferimento innanzitutto</a:t>
            </a:r>
            <a:r>
              <a:rPr lang="it-IT" baseline="0" dirty="0" smtClean="0"/>
              <a:t> all’art. 97 </a:t>
            </a:r>
            <a:r>
              <a:rPr lang="it-IT" baseline="0" dirty="0" err="1" smtClean="0"/>
              <a:t>cost</a:t>
            </a:r>
            <a:r>
              <a:rPr lang="it-IT" baseline="0" dirty="0" smtClean="0"/>
              <a:t>.</a:t>
            </a:r>
            <a:endParaRPr lang="it-IT" dirty="0"/>
          </a:p>
        </p:txBody>
      </p:sp>
      <p:sp>
        <p:nvSpPr>
          <p:cNvPr id="4" name="Segnaposto numero diapositiva 3"/>
          <p:cNvSpPr>
            <a:spLocks noGrp="1"/>
          </p:cNvSpPr>
          <p:nvPr>
            <p:ph type="sldNum" sz="quarter" idx="10"/>
          </p:nvPr>
        </p:nvSpPr>
        <p:spPr/>
        <p:txBody>
          <a:bodyPr/>
          <a:lstStyle/>
          <a:p>
            <a:fld id="{729FA1D7-5AF7-471E-B4D0-8F8DD3BAFF45}" type="slidenum">
              <a:rPr lang="it-IT" smtClean="0"/>
              <a:t>5</a:t>
            </a:fld>
            <a:endParaRPr lang="it-IT"/>
          </a:p>
        </p:txBody>
      </p:sp>
    </p:spTree>
    <p:extLst>
      <p:ext uri="{BB962C8B-B14F-4D97-AF65-F5344CB8AC3E}">
        <p14:creationId xmlns:p14="http://schemas.microsoft.com/office/powerpoint/2010/main" val="14887433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La Corte sottolinea che nell’art. 97 convivono due principi, imparzialità e buon andamento e spetta al </a:t>
            </a:r>
            <a:r>
              <a:rPr lang="it-IT" dirty="0" err="1" smtClean="0"/>
              <a:t>legsialtore</a:t>
            </a:r>
            <a:r>
              <a:rPr lang="it-IT" dirty="0" smtClean="0"/>
              <a:t> </a:t>
            </a:r>
            <a:r>
              <a:rPr lang="it-IT" dirty="0" smtClean="0"/>
              <a:t>CONIUGARLI.</a:t>
            </a:r>
          </a:p>
          <a:p>
            <a:r>
              <a:rPr lang="it-IT" dirty="0" smtClean="0"/>
              <a:t>Ciò può avvenire lasciando alla</a:t>
            </a:r>
            <a:r>
              <a:rPr lang="it-IT" baseline="0" dirty="0" smtClean="0"/>
              <a:t> legge la disciplina di certi profili del rapporto che hanno a che fare con gli aspetti organizzativi macro ed affidando alla contrattazione collettiva gli altri aspetti più legati alla gestione del rapporto di lavoro.</a:t>
            </a:r>
            <a:endParaRPr lang="it-IT" dirty="0"/>
          </a:p>
        </p:txBody>
      </p:sp>
      <p:sp>
        <p:nvSpPr>
          <p:cNvPr id="4" name="Segnaposto numero diapositiva 3"/>
          <p:cNvSpPr>
            <a:spLocks noGrp="1"/>
          </p:cNvSpPr>
          <p:nvPr>
            <p:ph type="sldNum" sz="quarter" idx="10"/>
          </p:nvPr>
        </p:nvSpPr>
        <p:spPr/>
        <p:txBody>
          <a:bodyPr/>
          <a:lstStyle/>
          <a:p>
            <a:fld id="{729FA1D7-5AF7-471E-B4D0-8F8DD3BAFF45}" type="slidenum">
              <a:rPr lang="it-IT" smtClean="0"/>
              <a:t>6</a:t>
            </a:fld>
            <a:endParaRPr lang="it-IT"/>
          </a:p>
        </p:txBody>
      </p:sp>
    </p:spTree>
    <p:extLst>
      <p:ext uri="{BB962C8B-B14F-4D97-AF65-F5344CB8AC3E}">
        <p14:creationId xmlns:p14="http://schemas.microsoft.com/office/powerpoint/2010/main" val="9490119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smtClean="0"/>
          </a:p>
          <a:p>
            <a:r>
              <a:rPr lang="it-IT" dirty="0" smtClean="0"/>
              <a:t>LA RIFORMA HA UN ANDAMENTO ONDIVAGO, SI SPINGE MOLTO AVANTI MA POI TORNA SUI SUOI PASSI</a:t>
            </a:r>
          </a:p>
          <a:p>
            <a:r>
              <a:rPr lang="it-IT" dirty="0" smtClean="0"/>
              <a:t>QUALI SON OLE TAPPE DI QUESTO PERCORSO?</a:t>
            </a:r>
          </a:p>
          <a:p>
            <a:r>
              <a:rPr lang="it-IT" dirty="0" smtClean="0"/>
              <a:t>SI PARTE DALLA LEGGE 83/93</a:t>
            </a:r>
            <a:endParaRPr lang="it-IT" dirty="0"/>
          </a:p>
          <a:p>
            <a:r>
              <a:rPr lang="it-IT" dirty="0" smtClean="0"/>
              <a:t>A partire dal 1993 si passa, cioè, da un rapporto di lavoro regolato dalla legge, che nasce da un atto di nomina e quindi da una fonte autoritativa ed è come tale assoggettato alla giurisdizione del giudice amministrativo</a:t>
            </a:r>
          </a:p>
          <a:p>
            <a:r>
              <a:rPr lang="it-IT" dirty="0" smtClean="0"/>
              <a:t>Ad un rapporto la cui </a:t>
            </a:r>
            <a:r>
              <a:rPr lang="it-IT" dirty="0" err="1" smtClean="0"/>
              <a:t>discipilina</a:t>
            </a:r>
            <a:r>
              <a:rPr lang="it-IT" dirty="0" smtClean="0"/>
              <a:t> è in larga parte riservata alla CC, che nasce da un contratto ed è rimesso alla giurisdizione dell’AGO</a:t>
            </a:r>
          </a:p>
          <a:p>
            <a:r>
              <a:rPr lang="it-IT" dirty="0" smtClean="0"/>
              <a:t>Per poi tornare alla centralità della fonte legale che recupera terreno rispetto al CC anche se il rapporto resta privatizzato.</a:t>
            </a:r>
          </a:p>
          <a:p>
            <a:r>
              <a:rPr lang="it-IT" dirty="0" smtClean="0"/>
              <a:t>La ragione di questo parziale DIETRO FRONT sta nella presa di coscienza che la spinta che ci si aspettava dalla CC non è arrivata.</a:t>
            </a:r>
          </a:p>
          <a:p>
            <a:r>
              <a:rPr lang="it-IT" dirty="0" smtClean="0"/>
              <a:t>La CC non è stata in grado di dare al sistema l’efficienza voluta o sperata.</a:t>
            </a:r>
          </a:p>
          <a:p>
            <a:r>
              <a:rPr lang="it-IT" dirty="0" smtClean="0"/>
              <a:t>Quindi si retrocede sulla OCNTRATTUALIZZAZIONE ma resta la PRIVATIZZAZIONE</a:t>
            </a:r>
          </a:p>
        </p:txBody>
      </p:sp>
      <p:sp>
        <p:nvSpPr>
          <p:cNvPr id="4" name="Segnaposto numero diapositiva 3"/>
          <p:cNvSpPr>
            <a:spLocks noGrp="1"/>
          </p:cNvSpPr>
          <p:nvPr>
            <p:ph type="sldNum" sz="quarter" idx="10"/>
          </p:nvPr>
        </p:nvSpPr>
        <p:spPr/>
        <p:txBody>
          <a:bodyPr/>
          <a:lstStyle/>
          <a:p>
            <a:fld id="{729FA1D7-5AF7-471E-B4D0-8F8DD3BAFF45}" type="slidenum">
              <a:rPr lang="it-IT" smtClean="0"/>
              <a:t>7</a:t>
            </a:fld>
            <a:endParaRPr lang="it-IT"/>
          </a:p>
        </p:txBody>
      </p:sp>
    </p:spTree>
    <p:extLst>
      <p:ext uri="{BB962C8B-B14F-4D97-AF65-F5344CB8AC3E}">
        <p14:creationId xmlns:p14="http://schemas.microsoft.com/office/powerpoint/2010/main" val="39381126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Vediamo più nel dettaglio come si è sviluppato questo andamento ondivago.</a:t>
            </a:r>
          </a:p>
          <a:p>
            <a:r>
              <a:rPr lang="it-IT" dirty="0" smtClean="0"/>
              <a:t>Partiamo da ciò che la legge ha sempre riservato</a:t>
            </a:r>
            <a:r>
              <a:rPr lang="it-IT" baseline="0" dirty="0" smtClean="0"/>
              <a:t> a sé. Art. 2 comma 1, mai cambiato, che è quanto la Corte Cost. ha detto. la legge si riserva lo spazio che attiene alle linee fondamentali di organizzazione degli uffici.</a:t>
            </a:r>
          </a:p>
          <a:p>
            <a:r>
              <a:rPr lang="it-IT" baseline="0" dirty="0" smtClean="0"/>
              <a:t>Ovviamente dove c’è una riserva di legge, la CC non interviene e quindi quelle sono materie in cui la fonte è la legge.</a:t>
            </a:r>
            <a:endParaRPr lang="it-IT" dirty="0"/>
          </a:p>
        </p:txBody>
      </p:sp>
      <p:sp>
        <p:nvSpPr>
          <p:cNvPr id="4" name="Segnaposto numero diapositiva 3"/>
          <p:cNvSpPr>
            <a:spLocks noGrp="1"/>
          </p:cNvSpPr>
          <p:nvPr>
            <p:ph type="sldNum" sz="quarter" idx="10"/>
          </p:nvPr>
        </p:nvSpPr>
        <p:spPr/>
        <p:txBody>
          <a:bodyPr/>
          <a:lstStyle/>
          <a:p>
            <a:fld id="{729FA1D7-5AF7-471E-B4D0-8F8DD3BAFF45}" type="slidenum">
              <a:rPr lang="it-IT" smtClean="0"/>
              <a:t>8</a:t>
            </a:fld>
            <a:endParaRPr lang="it-IT"/>
          </a:p>
        </p:txBody>
      </p:sp>
    </p:spTree>
    <p:extLst>
      <p:ext uri="{BB962C8B-B14F-4D97-AF65-F5344CB8AC3E}">
        <p14:creationId xmlns:p14="http://schemas.microsoft.com/office/powerpoint/2010/main" val="41818845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Cambia invece in maniera significativa lo spazio riservato alla CC e quindi anche il rapporto tra la CC</a:t>
            </a:r>
            <a:r>
              <a:rPr lang="it-IT" baseline="0" dirty="0" smtClean="0"/>
              <a:t> e la legge.</a:t>
            </a:r>
            <a:endParaRPr lang="it-IT" dirty="0" smtClean="0"/>
          </a:p>
          <a:p>
            <a:r>
              <a:rPr lang="it-IT" dirty="0" smtClean="0"/>
              <a:t>Dunque </a:t>
            </a:r>
            <a:endParaRPr lang="it-IT" dirty="0" smtClean="0"/>
          </a:p>
          <a:p>
            <a:r>
              <a:rPr lang="it-IT" dirty="0" smtClean="0"/>
              <a:t>dalla versione originaria che prevedeva il contratto come fonte primaria, idoneo a derogare SEMPRE alla legge salvo che essa espressamente non vietasse la deroga e con efficacia sostitutiva ed abrogativa della disciplina legislativa «non sono ulteriormente applicabili»</a:t>
            </a:r>
          </a:p>
          <a:p>
            <a:r>
              <a:rPr lang="it-IT" dirty="0" smtClean="0"/>
              <a:t>Si passa nel 2009 all’inversione della regola con l’eccezione, per cui il CC può derogare la legge con effetto sostitutivo SOLO quando a ciò espressamente delegato</a:t>
            </a:r>
          </a:p>
          <a:p>
            <a:r>
              <a:rPr lang="it-IT" dirty="0" smtClean="0"/>
              <a:t>Con una successiva specificazione per cui le norme del decreto sono TUTTE IMPERATIVE, salva contraria </a:t>
            </a:r>
            <a:r>
              <a:rPr lang="it-IT" dirty="0" smtClean="0"/>
              <a:t>previsione.</a:t>
            </a:r>
          </a:p>
          <a:p>
            <a:r>
              <a:rPr lang="it-IT" dirty="0" smtClean="0"/>
              <a:t>COSA SIGNIFICA DICHIARARE LE NORME TUTTE IMPERATIVE?</a:t>
            </a:r>
            <a:endParaRPr lang="it-IT" dirty="0" smtClean="0"/>
          </a:p>
          <a:p>
            <a:r>
              <a:rPr lang="it-IT" dirty="0" smtClean="0"/>
              <a:t>E poi alla versione attuale che, ribadita la NATURA IMPERATIVA DELLE NORME DEL DECRETO, RICHIAMA I LIMITI ALLA POSSIBILITA’ DI DEROGA DI CUI ALL’ART. 40 CO 1 ESCLUDENDO QUINDI</a:t>
            </a:r>
          </a:p>
          <a:p>
            <a:r>
              <a:rPr lang="it-IT" dirty="0" smtClean="0"/>
              <a:t>ART. 40 CO 1 </a:t>
            </a:r>
          </a:p>
          <a:p>
            <a:r>
              <a:rPr lang="it-IT" i="1" dirty="0"/>
              <a:t>La contrattazione collettiva disciplina il rapporto di lavoro e le relazioni sindacali e si svolge con le modalità previste dal presente decreto. Nelle materie relative alle sanzioni disciplinari, alla valutazione delle prestazioni ai fini della corresponsione del trattamento accessorio, della mobilità, la contrattazione collettiva è consentita nei limiti previsti dalle norme di legge. Sono escluse dalla contrattazione collettiva le materie attinenti all'organizzazione degli uffici, quelle oggetto di partecipazione sindacale ai sensi dell'articolo 9, quelle afferenti alle prerogative dirigenziali ai sensi degli articoli 5, comma 2, 16 e 17, la materia del conferimento e della revoca degli incarichi dirigenziali, nonché quelle di cui all'articolo 2, comma 1, lettera c), della legge 23 ottobre 1992, n. 421. (226)</a:t>
            </a:r>
            <a:endParaRPr lang="it-IT" i="1" dirty="0" smtClean="0"/>
          </a:p>
          <a:p>
            <a:endParaRPr lang="it-IT" dirty="0"/>
          </a:p>
        </p:txBody>
      </p:sp>
      <p:sp>
        <p:nvSpPr>
          <p:cNvPr id="4" name="Segnaposto numero diapositiva 3"/>
          <p:cNvSpPr>
            <a:spLocks noGrp="1"/>
          </p:cNvSpPr>
          <p:nvPr>
            <p:ph type="sldNum" sz="quarter" idx="10"/>
          </p:nvPr>
        </p:nvSpPr>
        <p:spPr/>
        <p:txBody>
          <a:bodyPr/>
          <a:lstStyle/>
          <a:p>
            <a:fld id="{729FA1D7-5AF7-471E-B4D0-8F8DD3BAFF45}" type="slidenum">
              <a:rPr lang="it-IT" smtClean="0"/>
              <a:t>9</a:t>
            </a:fld>
            <a:endParaRPr lang="it-IT"/>
          </a:p>
        </p:txBody>
      </p:sp>
    </p:spTree>
    <p:extLst>
      <p:ext uri="{BB962C8B-B14F-4D97-AF65-F5344CB8AC3E}">
        <p14:creationId xmlns:p14="http://schemas.microsoft.com/office/powerpoint/2010/main" val="35244543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Si passa da un’indicazione del tutto generica e quindi ampia, ad una formula</a:t>
            </a:r>
            <a:r>
              <a:rPr lang="it-IT" baseline="0" dirty="0" smtClean="0"/>
              <a:t> in cui il legislatore precisa i temi della contrattazione</a:t>
            </a:r>
          </a:p>
          <a:p>
            <a:r>
              <a:rPr lang="it-IT" baseline="0" dirty="0" smtClean="0"/>
              <a:t>Diritti ed obblighi DIRETTAMENTE pertinenti al rapporto di lavoro, escludendo espressamente alcune voci</a:t>
            </a:r>
          </a:p>
        </p:txBody>
      </p:sp>
      <p:sp>
        <p:nvSpPr>
          <p:cNvPr id="4" name="Segnaposto numero diapositiva 3"/>
          <p:cNvSpPr>
            <a:spLocks noGrp="1"/>
          </p:cNvSpPr>
          <p:nvPr>
            <p:ph type="sldNum" sz="quarter" idx="10"/>
          </p:nvPr>
        </p:nvSpPr>
        <p:spPr/>
        <p:txBody>
          <a:bodyPr/>
          <a:lstStyle/>
          <a:p>
            <a:fld id="{729FA1D7-5AF7-471E-B4D0-8F8DD3BAFF45}" type="slidenum">
              <a:rPr lang="it-IT" smtClean="0"/>
              <a:t>10</a:t>
            </a:fld>
            <a:endParaRPr lang="it-IT"/>
          </a:p>
        </p:txBody>
      </p:sp>
    </p:spTree>
    <p:extLst>
      <p:ext uri="{BB962C8B-B14F-4D97-AF65-F5344CB8AC3E}">
        <p14:creationId xmlns:p14="http://schemas.microsoft.com/office/powerpoint/2010/main" val="36340284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3319C2BD-054D-4713-9CFA-EF8C72DA8B4D}" type="datetimeFigureOut">
              <a:rPr lang="it-IT" smtClean="0"/>
              <a:t>02/03/2018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878ABBB-11E1-4E85-AC94-25D47FC8AE8A}" type="slidenum">
              <a:rPr lang="it-IT" smtClean="0"/>
              <a:t>‹N›</a:t>
            </a:fld>
            <a:endParaRPr lang="it-IT"/>
          </a:p>
        </p:txBody>
      </p:sp>
    </p:spTree>
    <p:extLst>
      <p:ext uri="{BB962C8B-B14F-4D97-AF65-F5344CB8AC3E}">
        <p14:creationId xmlns:p14="http://schemas.microsoft.com/office/powerpoint/2010/main" val="570299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319C2BD-054D-4713-9CFA-EF8C72DA8B4D}" type="datetimeFigureOut">
              <a:rPr lang="it-IT" smtClean="0"/>
              <a:t>02/03/2018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878ABBB-11E1-4E85-AC94-25D47FC8AE8A}" type="slidenum">
              <a:rPr lang="it-IT" smtClean="0"/>
              <a:t>‹N›</a:t>
            </a:fld>
            <a:endParaRPr lang="it-IT"/>
          </a:p>
        </p:txBody>
      </p:sp>
    </p:spTree>
    <p:extLst>
      <p:ext uri="{BB962C8B-B14F-4D97-AF65-F5344CB8AC3E}">
        <p14:creationId xmlns:p14="http://schemas.microsoft.com/office/powerpoint/2010/main" val="2557515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319C2BD-054D-4713-9CFA-EF8C72DA8B4D}" type="datetimeFigureOut">
              <a:rPr lang="it-IT" smtClean="0"/>
              <a:t>02/03/2018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878ABBB-11E1-4E85-AC94-25D47FC8AE8A}" type="slidenum">
              <a:rPr lang="it-IT" smtClean="0"/>
              <a:t>‹N›</a:t>
            </a:fld>
            <a:endParaRPr lang="it-IT"/>
          </a:p>
        </p:txBody>
      </p:sp>
    </p:spTree>
    <p:extLst>
      <p:ext uri="{BB962C8B-B14F-4D97-AF65-F5344CB8AC3E}">
        <p14:creationId xmlns:p14="http://schemas.microsoft.com/office/powerpoint/2010/main" val="4205658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319C2BD-054D-4713-9CFA-EF8C72DA8B4D}" type="datetimeFigureOut">
              <a:rPr lang="it-IT" smtClean="0"/>
              <a:t>02/03/2018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878ABBB-11E1-4E85-AC94-25D47FC8AE8A}" type="slidenum">
              <a:rPr lang="it-IT" smtClean="0"/>
              <a:t>‹N›</a:t>
            </a:fld>
            <a:endParaRPr lang="it-IT"/>
          </a:p>
        </p:txBody>
      </p:sp>
    </p:spTree>
    <p:extLst>
      <p:ext uri="{BB962C8B-B14F-4D97-AF65-F5344CB8AC3E}">
        <p14:creationId xmlns:p14="http://schemas.microsoft.com/office/powerpoint/2010/main" val="2795332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3319C2BD-054D-4713-9CFA-EF8C72DA8B4D}" type="datetimeFigureOut">
              <a:rPr lang="it-IT" smtClean="0"/>
              <a:t>02/03/2018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878ABBB-11E1-4E85-AC94-25D47FC8AE8A}" type="slidenum">
              <a:rPr lang="it-IT" smtClean="0"/>
              <a:t>‹N›</a:t>
            </a:fld>
            <a:endParaRPr lang="it-IT"/>
          </a:p>
        </p:txBody>
      </p:sp>
    </p:spTree>
    <p:extLst>
      <p:ext uri="{BB962C8B-B14F-4D97-AF65-F5344CB8AC3E}">
        <p14:creationId xmlns:p14="http://schemas.microsoft.com/office/powerpoint/2010/main" val="1432174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3319C2BD-054D-4713-9CFA-EF8C72DA8B4D}" type="datetimeFigureOut">
              <a:rPr lang="it-IT" smtClean="0"/>
              <a:t>02/03/2018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878ABBB-11E1-4E85-AC94-25D47FC8AE8A}" type="slidenum">
              <a:rPr lang="it-IT" smtClean="0"/>
              <a:t>‹N›</a:t>
            </a:fld>
            <a:endParaRPr lang="it-IT"/>
          </a:p>
        </p:txBody>
      </p:sp>
    </p:spTree>
    <p:extLst>
      <p:ext uri="{BB962C8B-B14F-4D97-AF65-F5344CB8AC3E}">
        <p14:creationId xmlns:p14="http://schemas.microsoft.com/office/powerpoint/2010/main" val="2369124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3319C2BD-054D-4713-9CFA-EF8C72DA8B4D}" type="datetimeFigureOut">
              <a:rPr lang="it-IT" smtClean="0"/>
              <a:t>02/03/2018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6878ABBB-11E1-4E85-AC94-25D47FC8AE8A}" type="slidenum">
              <a:rPr lang="it-IT" smtClean="0"/>
              <a:t>‹N›</a:t>
            </a:fld>
            <a:endParaRPr lang="it-IT"/>
          </a:p>
        </p:txBody>
      </p:sp>
    </p:spTree>
    <p:extLst>
      <p:ext uri="{BB962C8B-B14F-4D97-AF65-F5344CB8AC3E}">
        <p14:creationId xmlns:p14="http://schemas.microsoft.com/office/powerpoint/2010/main" val="2110221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3319C2BD-054D-4713-9CFA-EF8C72DA8B4D}" type="datetimeFigureOut">
              <a:rPr lang="it-IT" smtClean="0"/>
              <a:t>02/03/2018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6878ABBB-11E1-4E85-AC94-25D47FC8AE8A}" type="slidenum">
              <a:rPr lang="it-IT" smtClean="0"/>
              <a:t>‹N›</a:t>
            </a:fld>
            <a:endParaRPr lang="it-IT"/>
          </a:p>
        </p:txBody>
      </p:sp>
    </p:spTree>
    <p:extLst>
      <p:ext uri="{BB962C8B-B14F-4D97-AF65-F5344CB8AC3E}">
        <p14:creationId xmlns:p14="http://schemas.microsoft.com/office/powerpoint/2010/main" val="837100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3319C2BD-054D-4713-9CFA-EF8C72DA8B4D}" type="datetimeFigureOut">
              <a:rPr lang="it-IT" smtClean="0"/>
              <a:t>02/03/2018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6878ABBB-11E1-4E85-AC94-25D47FC8AE8A}" type="slidenum">
              <a:rPr lang="it-IT" smtClean="0"/>
              <a:t>‹N›</a:t>
            </a:fld>
            <a:endParaRPr lang="it-IT"/>
          </a:p>
        </p:txBody>
      </p:sp>
    </p:spTree>
    <p:extLst>
      <p:ext uri="{BB962C8B-B14F-4D97-AF65-F5344CB8AC3E}">
        <p14:creationId xmlns:p14="http://schemas.microsoft.com/office/powerpoint/2010/main" val="1533568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319C2BD-054D-4713-9CFA-EF8C72DA8B4D}" type="datetimeFigureOut">
              <a:rPr lang="it-IT" smtClean="0"/>
              <a:t>02/03/2018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878ABBB-11E1-4E85-AC94-25D47FC8AE8A}" type="slidenum">
              <a:rPr lang="it-IT" smtClean="0"/>
              <a:t>‹N›</a:t>
            </a:fld>
            <a:endParaRPr lang="it-IT"/>
          </a:p>
        </p:txBody>
      </p:sp>
    </p:spTree>
    <p:extLst>
      <p:ext uri="{BB962C8B-B14F-4D97-AF65-F5344CB8AC3E}">
        <p14:creationId xmlns:p14="http://schemas.microsoft.com/office/powerpoint/2010/main" val="3895410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319C2BD-054D-4713-9CFA-EF8C72DA8B4D}" type="datetimeFigureOut">
              <a:rPr lang="it-IT" smtClean="0"/>
              <a:t>02/03/2018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878ABBB-11E1-4E85-AC94-25D47FC8AE8A}" type="slidenum">
              <a:rPr lang="it-IT" smtClean="0"/>
              <a:t>‹N›</a:t>
            </a:fld>
            <a:endParaRPr lang="it-IT"/>
          </a:p>
        </p:txBody>
      </p:sp>
    </p:spTree>
    <p:extLst>
      <p:ext uri="{BB962C8B-B14F-4D97-AF65-F5344CB8AC3E}">
        <p14:creationId xmlns:p14="http://schemas.microsoft.com/office/powerpoint/2010/main" val="128543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19C2BD-054D-4713-9CFA-EF8C72DA8B4D}" type="datetimeFigureOut">
              <a:rPr lang="it-IT" smtClean="0"/>
              <a:t>02/03/2018</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78ABBB-11E1-4E85-AC94-25D47FC8AE8A}" type="slidenum">
              <a:rPr lang="it-IT" smtClean="0"/>
              <a:t>‹N›</a:t>
            </a:fld>
            <a:endParaRPr lang="it-IT"/>
          </a:p>
        </p:txBody>
      </p:sp>
    </p:spTree>
    <p:extLst>
      <p:ext uri="{BB962C8B-B14F-4D97-AF65-F5344CB8AC3E}">
        <p14:creationId xmlns:p14="http://schemas.microsoft.com/office/powerpoint/2010/main" val="2073564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17.xml"/><Relationship Id="rId7" Type="http://schemas.microsoft.com/office/2007/relationships/diagramDrawing" Target="../diagrams/drawing17.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17.xml"/><Relationship Id="rId5" Type="http://schemas.openxmlformats.org/officeDocument/2006/relationships/diagramQuickStyle" Target="../diagrams/quickStyle17.xml"/><Relationship Id="rId4" Type="http://schemas.openxmlformats.org/officeDocument/2006/relationships/diagramLayout" Target="../diagrams/layout17.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18.xml"/><Relationship Id="rId7" Type="http://schemas.microsoft.com/office/2007/relationships/diagramDrawing" Target="../diagrams/drawing18.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18.xml"/><Relationship Id="rId5" Type="http://schemas.openxmlformats.org/officeDocument/2006/relationships/diagramQuickStyle" Target="../diagrams/quickStyle18.xml"/><Relationship Id="rId4" Type="http://schemas.openxmlformats.org/officeDocument/2006/relationships/diagramLayout" Target="../diagrams/layout18.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19.xml"/><Relationship Id="rId7" Type="http://schemas.microsoft.com/office/2007/relationships/diagramDrawing" Target="../diagrams/drawing19.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Colors" Target="../diagrams/colors19.xml"/><Relationship Id="rId5" Type="http://schemas.openxmlformats.org/officeDocument/2006/relationships/diagramQuickStyle" Target="../diagrams/quickStyle19.xml"/><Relationship Id="rId4" Type="http://schemas.openxmlformats.org/officeDocument/2006/relationships/diagramLayout" Target="../diagrams/layout19.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20.xml"/><Relationship Id="rId7" Type="http://schemas.microsoft.com/office/2007/relationships/diagramDrawing" Target="../diagrams/drawing20.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Colors" Target="../diagrams/colors20.xml"/><Relationship Id="rId5" Type="http://schemas.openxmlformats.org/officeDocument/2006/relationships/diagramQuickStyle" Target="../diagrams/quickStyle20.xml"/><Relationship Id="rId4" Type="http://schemas.openxmlformats.org/officeDocument/2006/relationships/diagramLayout" Target="../diagrams/layout20.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21.xml"/><Relationship Id="rId7" Type="http://schemas.microsoft.com/office/2007/relationships/diagramDrawing" Target="../diagrams/drawing21.xm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diagramColors" Target="../diagrams/colors21.xml"/><Relationship Id="rId5" Type="http://schemas.openxmlformats.org/officeDocument/2006/relationships/diagramQuickStyle" Target="../diagrams/quickStyle21.xml"/><Relationship Id="rId4" Type="http://schemas.openxmlformats.org/officeDocument/2006/relationships/diagramLayout" Target="../diagrams/layout21.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22.xml"/><Relationship Id="rId7" Type="http://schemas.microsoft.com/office/2007/relationships/diagramDrawing" Target="../diagrams/drawing22.xm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diagramColors" Target="../diagrams/colors22.xml"/><Relationship Id="rId5" Type="http://schemas.openxmlformats.org/officeDocument/2006/relationships/diagramQuickStyle" Target="../diagrams/quickStyle22.xml"/><Relationship Id="rId4" Type="http://schemas.openxmlformats.org/officeDocument/2006/relationships/diagramLayout" Target="../diagrams/layout22.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23.xml"/><Relationship Id="rId7" Type="http://schemas.microsoft.com/office/2007/relationships/diagramDrawing" Target="../diagrams/drawing23.xm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diagramColors" Target="../diagrams/colors23.xml"/><Relationship Id="rId5" Type="http://schemas.openxmlformats.org/officeDocument/2006/relationships/diagramQuickStyle" Target="../diagrams/quickStyle23.xml"/><Relationship Id="rId4" Type="http://schemas.openxmlformats.org/officeDocument/2006/relationships/diagramLayout" Target="../diagrams/layout23.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24.xml"/><Relationship Id="rId7" Type="http://schemas.microsoft.com/office/2007/relationships/diagramDrawing" Target="../diagrams/drawing24.xm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diagramColors" Target="../diagrams/colors24.xml"/><Relationship Id="rId5" Type="http://schemas.openxmlformats.org/officeDocument/2006/relationships/diagramQuickStyle" Target="../diagrams/quickStyle24.xml"/><Relationship Id="rId4" Type="http://schemas.openxmlformats.org/officeDocument/2006/relationships/diagramLayout" Target="../diagrams/layout2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25.xml"/><Relationship Id="rId7" Type="http://schemas.microsoft.com/office/2007/relationships/diagramDrawing" Target="../diagrams/drawing25.xm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diagramColors" Target="../diagrams/colors25.xml"/><Relationship Id="rId5" Type="http://schemas.openxmlformats.org/officeDocument/2006/relationships/diagramQuickStyle" Target="../diagrams/quickStyle25.xml"/><Relationship Id="rId4" Type="http://schemas.openxmlformats.org/officeDocument/2006/relationships/diagramLayout" Target="../diagrams/layout25.xml"/></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26.xml"/><Relationship Id="rId7" Type="http://schemas.microsoft.com/office/2007/relationships/diagramDrawing" Target="../diagrams/drawing26.xm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diagramColors" Target="../diagrams/colors26.xml"/><Relationship Id="rId5" Type="http://schemas.openxmlformats.org/officeDocument/2006/relationships/diagramQuickStyle" Target="../diagrams/quickStyle26.xml"/><Relationship Id="rId4" Type="http://schemas.openxmlformats.org/officeDocument/2006/relationships/diagramLayout" Target="../diagrams/layout26.xml"/></Relationships>
</file>

<file path=ppt/slides/_rels/slide32.xml.rels><?xml version="1.0" encoding="UTF-8" standalone="yes"?>
<Relationships xmlns="http://schemas.openxmlformats.org/package/2006/relationships"><Relationship Id="rId3" Type="http://schemas.openxmlformats.org/officeDocument/2006/relationships/diagramData" Target="../diagrams/data27.xml"/><Relationship Id="rId7" Type="http://schemas.microsoft.com/office/2007/relationships/diagramDrawing" Target="../diagrams/drawing27.xml"/><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diagramColors" Target="../diagrams/colors27.xml"/><Relationship Id="rId5" Type="http://schemas.openxmlformats.org/officeDocument/2006/relationships/diagramQuickStyle" Target="../diagrams/quickStyle27.xml"/><Relationship Id="rId4" Type="http://schemas.openxmlformats.org/officeDocument/2006/relationships/diagramLayout" Target="../diagrams/layout27.xml"/></Relationships>
</file>

<file path=ppt/slides/_rels/slide33.xml.rels><?xml version="1.0" encoding="UTF-8" standalone="yes"?>
<Relationships xmlns="http://schemas.openxmlformats.org/package/2006/relationships"><Relationship Id="rId3" Type="http://schemas.openxmlformats.org/officeDocument/2006/relationships/diagramData" Target="../diagrams/data28.xml"/><Relationship Id="rId7" Type="http://schemas.microsoft.com/office/2007/relationships/diagramDrawing" Target="../diagrams/drawing28.xml"/><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diagramColors" Target="../diagrams/colors28.xml"/><Relationship Id="rId5" Type="http://schemas.openxmlformats.org/officeDocument/2006/relationships/diagramQuickStyle" Target="../diagrams/quickStyle28.xml"/><Relationship Id="rId4" Type="http://schemas.openxmlformats.org/officeDocument/2006/relationships/diagramLayout" Target="../diagrams/layout28.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b="1" dirty="0" smtClean="0">
                <a:solidFill>
                  <a:srgbClr val="FF0000"/>
                </a:solidFill>
              </a:rPr>
              <a:t>LE FONTI DEL RAPPORTO DI PUBBLICO IMPIEGO</a:t>
            </a:r>
            <a:endParaRPr lang="it-IT" b="1" dirty="0">
              <a:solidFill>
                <a:srgbClr val="FF0000"/>
              </a:solidFill>
            </a:endParaRPr>
          </a:p>
        </p:txBody>
      </p:sp>
      <p:sp>
        <p:nvSpPr>
          <p:cNvPr id="3" name="Sottotitolo 2"/>
          <p:cNvSpPr>
            <a:spLocks noGrp="1"/>
          </p:cNvSpPr>
          <p:nvPr>
            <p:ph type="subTitle" idx="1"/>
          </p:nvPr>
        </p:nvSpPr>
        <p:spPr/>
        <p:txBody>
          <a:bodyPr/>
          <a:lstStyle/>
          <a:p>
            <a:endParaRPr lang="it-IT"/>
          </a:p>
        </p:txBody>
      </p:sp>
    </p:spTree>
    <p:extLst>
      <p:ext uri="{BB962C8B-B14F-4D97-AF65-F5344CB8AC3E}">
        <p14:creationId xmlns:p14="http://schemas.microsoft.com/office/powerpoint/2010/main" val="2307433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rPr>
              <a:t>Le fonti del rapporto di pubblico impiego: </a:t>
            </a:r>
            <a:r>
              <a:rPr lang="it-IT" b="1" dirty="0" smtClean="0">
                <a:solidFill>
                  <a:srgbClr val="FF0000"/>
                </a:solidFill>
              </a:rPr>
              <a:t>le materia della CC</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293755042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386769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solidFill>
                  <a:srgbClr val="FF0000"/>
                </a:solidFill>
              </a:rPr>
              <a:t>Le fonti del rapporto di pubblico impiego</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226551748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085786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solidFill>
                  <a:srgbClr val="FF0000"/>
                </a:solidFill>
              </a:rPr>
              <a:t>Trattamenti economici</a:t>
            </a:r>
            <a:endParaRPr lang="it-IT" b="1" dirty="0">
              <a:solidFill>
                <a:srgbClr val="FF0000"/>
              </a:solidFill>
            </a:endParaRPr>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314075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041355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Le fonti del rapporto di pubblico impiego: art. </a:t>
            </a:r>
            <a:r>
              <a:rPr lang="it-IT" b="1" dirty="0">
                <a:solidFill>
                  <a:srgbClr val="FF0000"/>
                </a:solidFill>
              </a:rPr>
              <a:t>2 </a:t>
            </a:r>
            <a:r>
              <a:rPr lang="it-IT" b="1" dirty="0" smtClean="0">
                <a:solidFill>
                  <a:srgbClr val="FF0000"/>
                </a:solidFill>
              </a:rPr>
              <a:t>co 2 D</a:t>
            </a:r>
            <a:r>
              <a:rPr lang="it-IT" b="1" dirty="0">
                <a:solidFill>
                  <a:srgbClr val="FF0000"/>
                </a:solidFill>
              </a:rPr>
              <a:t>. LGS. </a:t>
            </a:r>
            <a:r>
              <a:rPr lang="it-IT" b="1" dirty="0" smtClean="0">
                <a:solidFill>
                  <a:srgbClr val="FF0000"/>
                </a:solidFill>
              </a:rPr>
              <a:t>165/2001 </a:t>
            </a:r>
            <a:r>
              <a:rPr lang="it-IT" b="1" dirty="0">
                <a:solidFill>
                  <a:srgbClr val="FF0000"/>
                </a:solidFill>
              </a:rPr>
              <a:t>– il rapporto tra la legge ed il CC</a:t>
            </a:r>
            <a:r>
              <a:rPr lang="it-IT" dirty="0"/>
              <a:t/>
            </a:r>
            <a:br>
              <a:rPr lang="it-IT" dirty="0"/>
            </a:br>
            <a:r>
              <a:rPr lang="it-IT" dirty="0"/>
              <a:t/>
            </a:r>
            <a:br>
              <a:rPr lang="it-IT" dirty="0"/>
            </a:br>
            <a:endParaRPr lang="it-IT" dirty="0"/>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409701106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079194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rPr>
              <a:t>Le fonti del rapporto di pubblico impiego. Rapporto legge statale-legge regionale</a:t>
            </a:r>
            <a:endParaRPr lang="it-IT" dirty="0"/>
          </a:p>
        </p:txBody>
      </p:sp>
      <p:graphicFrame>
        <p:nvGraphicFramePr>
          <p:cNvPr id="4" name="Segnaposto contenuto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185267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rPr>
              <a:t>Le fonti del rapporto di pubblico impiego. Rapporto legge statale-legge regionale</a:t>
            </a:r>
            <a:endParaRPr lang="it-IT" dirty="0"/>
          </a:p>
        </p:txBody>
      </p:sp>
      <p:graphicFrame>
        <p:nvGraphicFramePr>
          <p:cNvPr id="4" name="Segnaposto contenuto 3"/>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487560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rPr>
              <a:t>La contrattazione </a:t>
            </a:r>
            <a:r>
              <a:rPr lang="it-IT" b="1" dirty="0" smtClean="0">
                <a:solidFill>
                  <a:srgbClr val="FF0000"/>
                </a:solidFill>
              </a:rPr>
              <a:t>collettiva: i livelli</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217599391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513492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rPr>
              <a:t>Le fonti del rapporto di pubblico impiego</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355634713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32610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rPr>
              <a:t>I soggetti del contratto collettivo di comparto</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219285573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773534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rPr>
              <a:t>I soggetti del contratto collettivo</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18546618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426261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rPr>
              <a:t>Le fonti del rapporto di pubblico impiego</a:t>
            </a:r>
            <a:endParaRPr lang="it-IT" b="1" dirty="0">
              <a:solidFill>
                <a:srgbClr val="FF0000"/>
              </a:solidFill>
            </a:endParaRPr>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30299451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624294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solidFill>
                  <a:srgbClr val="FF0000"/>
                </a:solidFill>
              </a:rPr>
              <a:t>Il procedimento per la contrattazione collettiva di comparto</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2850221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619499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solidFill>
                  <a:srgbClr val="FF0000"/>
                </a:solidFill>
              </a:rPr>
              <a:t>Il procedimento per la contrattazione collettiva di comparto</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402924983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328822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rPr>
              <a:t>L’efficacia del contratto collettivo</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21167121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3120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rPr>
              <a:t>Il contratto collettivo</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335741737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6010541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rPr>
              <a:t>Le fonti del rapporto di pubblico impiego</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43679950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212860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rPr>
              <a:t>Le fonti del rapporto di pubblico impiego: rapporto tra cc e c individuale</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75409492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062967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rPr>
              <a:t>Le fonti del rapporto di pubblico impiego: rapporto tra cc e c individuale</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124551690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743380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solidFill>
                  <a:srgbClr val="FF0000"/>
                </a:solidFill>
              </a:rPr>
              <a:t>Il rapporto tra cc di comparto e cc decentrato</a:t>
            </a:r>
            <a:endParaRPr lang="it-IT" b="1" dirty="0">
              <a:solidFill>
                <a:srgbClr val="FF0000"/>
              </a:solidFill>
            </a:endParaRPr>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189635505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5873963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solidFill>
                  <a:srgbClr val="FF0000"/>
                </a:solidFill>
              </a:rPr>
              <a:t>Il rapporto tra cc di comparto e cc decentrato</a:t>
            </a:r>
            <a:endParaRPr lang="it-IT" b="1" dirty="0">
              <a:solidFill>
                <a:srgbClr val="FF0000"/>
              </a:solidFill>
            </a:endParaRPr>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62542865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1981402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solidFill>
                  <a:srgbClr val="FF0000"/>
                </a:solidFill>
              </a:rPr>
              <a:t>Il rapporto tra cc di comparto e cc decentrato</a:t>
            </a:r>
            <a:endParaRPr lang="it-IT" b="1" dirty="0">
              <a:solidFill>
                <a:srgbClr val="FF0000"/>
              </a:solidFill>
            </a:endParaRPr>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139899400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15188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solidFill>
                  <a:srgbClr val="FF0000"/>
                </a:solidFill>
              </a:rPr>
              <a:t>Art. 39 </a:t>
            </a:r>
            <a:r>
              <a:rPr lang="it-IT" b="1" dirty="0" err="1" smtClean="0">
                <a:solidFill>
                  <a:srgbClr val="FF0000"/>
                </a:solidFill>
              </a:rPr>
              <a:t>cost</a:t>
            </a:r>
            <a:r>
              <a:rPr lang="it-IT" b="1" dirty="0" smtClean="0">
                <a:solidFill>
                  <a:srgbClr val="FF0000"/>
                </a:solidFill>
              </a:rPr>
              <a:t>.</a:t>
            </a:r>
            <a:endParaRPr lang="it-IT" b="1" dirty="0">
              <a:solidFill>
                <a:srgbClr val="FF0000"/>
              </a:solidFill>
            </a:endParaRPr>
          </a:p>
        </p:txBody>
      </p:sp>
      <p:sp>
        <p:nvSpPr>
          <p:cNvPr id="3" name="Segnaposto contenuto 2"/>
          <p:cNvSpPr>
            <a:spLocks noGrp="1"/>
          </p:cNvSpPr>
          <p:nvPr>
            <p:ph idx="1"/>
          </p:nvPr>
        </p:nvSpPr>
        <p:spPr/>
        <p:txBody>
          <a:bodyPr/>
          <a:lstStyle/>
          <a:p>
            <a:r>
              <a:rPr lang="it-IT" dirty="0">
                <a:solidFill>
                  <a:srgbClr val="0070C0"/>
                </a:solidFill>
              </a:rPr>
              <a:t>L'organizzazione sindacale è libera [Cost. 18</a:t>
            </a:r>
            <a:r>
              <a:rPr lang="it-IT" dirty="0" smtClean="0">
                <a:solidFill>
                  <a:srgbClr val="0070C0"/>
                </a:solidFill>
              </a:rPr>
              <a:t>].</a:t>
            </a:r>
          </a:p>
          <a:p>
            <a:r>
              <a:rPr lang="it-IT" dirty="0" smtClean="0">
                <a:solidFill>
                  <a:srgbClr val="0070C0"/>
                </a:solidFill>
              </a:rPr>
              <a:t>Ai </a:t>
            </a:r>
            <a:r>
              <a:rPr lang="it-IT" dirty="0">
                <a:solidFill>
                  <a:srgbClr val="0070C0"/>
                </a:solidFill>
              </a:rPr>
              <a:t>sindacati non può essere imposto altro obbligo se non la loro registrazione presso uffici locali o centrali, secondo le norme di </a:t>
            </a:r>
            <a:r>
              <a:rPr lang="it-IT" dirty="0" smtClean="0">
                <a:solidFill>
                  <a:srgbClr val="0070C0"/>
                </a:solidFill>
              </a:rPr>
              <a:t>legge.</a:t>
            </a:r>
          </a:p>
          <a:p>
            <a:r>
              <a:rPr lang="it-IT" dirty="0" smtClean="0">
                <a:solidFill>
                  <a:srgbClr val="0070C0"/>
                </a:solidFill>
              </a:rPr>
              <a:t>E</a:t>
            </a:r>
            <a:r>
              <a:rPr lang="it-IT" dirty="0">
                <a:solidFill>
                  <a:srgbClr val="0070C0"/>
                </a:solidFill>
              </a:rPr>
              <a:t>' condizione per la registrazione che gli statuti dei sindacati sanciscano un ordinamento interno a base </a:t>
            </a:r>
            <a:r>
              <a:rPr lang="it-IT" dirty="0" smtClean="0">
                <a:solidFill>
                  <a:srgbClr val="0070C0"/>
                </a:solidFill>
              </a:rPr>
              <a:t>democratica.</a:t>
            </a:r>
          </a:p>
          <a:p>
            <a:r>
              <a:rPr lang="it-IT" dirty="0" smtClean="0">
                <a:solidFill>
                  <a:srgbClr val="0070C0"/>
                </a:solidFill>
              </a:rPr>
              <a:t>I </a:t>
            </a:r>
            <a:r>
              <a:rPr lang="it-IT" dirty="0">
                <a:solidFill>
                  <a:srgbClr val="0070C0"/>
                </a:solidFill>
              </a:rPr>
              <a:t>sindacati registrati hanno personalità giuridica. Possono, rappresentati unitariamente in proporzione dei loro iscritti, stipulare contratti collettivi di lavoro con efficacia obbligatoria per tutti gli appartenenti alle categorie alle quali il contratto si riferisce.</a:t>
            </a:r>
          </a:p>
          <a:p>
            <a:endParaRPr lang="it-IT" dirty="0">
              <a:solidFill>
                <a:srgbClr val="0070C0"/>
              </a:solidFill>
            </a:endParaRPr>
          </a:p>
        </p:txBody>
      </p:sp>
    </p:spTree>
    <p:extLst>
      <p:ext uri="{BB962C8B-B14F-4D97-AF65-F5344CB8AC3E}">
        <p14:creationId xmlns:p14="http://schemas.microsoft.com/office/powerpoint/2010/main" val="229328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rPr>
              <a:t>Rapporto tra diversi livelli di contratto</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211057919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3504820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solidFill>
                  <a:srgbClr val="FF0000"/>
                </a:solidFill>
              </a:rPr>
              <a:t>L’efficacia temporale del cc nel PI</a:t>
            </a:r>
            <a:endParaRPr lang="it-IT" b="1" dirty="0">
              <a:solidFill>
                <a:srgbClr val="FF0000"/>
              </a:solidFill>
            </a:endParaRPr>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285813961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6013941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solidFill>
                  <a:srgbClr val="FF0000"/>
                </a:solidFill>
              </a:rPr>
              <a:t>L’efficacia temporale del cc nel PI</a:t>
            </a:r>
            <a:endParaRPr lang="it-IT" b="1" dirty="0">
              <a:solidFill>
                <a:srgbClr val="FF0000"/>
              </a:solidFill>
            </a:endParaRPr>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285007987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503757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solidFill>
                  <a:srgbClr val="FF0000"/>
                </a:solidFill>
              </a:rPr>
              <a:t>L’efficacia temporale del cc nel PI</a:t>
            </a:r>
            <a:endParaRPr lang="it-IT" b="1" dirty="0">
              <a:solidFill>
                <a:srgbClr val="FF0000"/>
              </a:solidFill>
            </a:endParaRPr>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395661682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241105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solidFill>
                  <a:srgbClr val="FF0000"/>
                </a:solidFill>
              </a:rPr>
              <a:t>Il sistema sindacale italiano</a:t>
            </a:r>
            <a:endParaRPr lang="it-IT" b="1" dirty="0">
              <a:solidFill>
                <a:srgbClr val="FF0000"/>
              </a:solidFill>
            </a:endParaRPr>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2030242078"/>
              </p:ext>
            </p:extLst>
          </p:nvPr>
        </p:nvGraphicFramePr>
        <p:xfrm>
          <a:off x="744416" y="1837348"/>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935058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rPr>
              <a:t>Le fonti del rapporto di pubblico impiego</a:t>
            </a:r>
            <a:endParaRPr lang="it-IT" dirty="0"/>
          </a:p>
        </p:txBody>
      </p:sp>
      <p:sp>
        <p:nvSpPr>
          <p:cNvPr id="3" name="Segnaposto contenuto 2"/>
          <p:cNvSpPr>
            <a:spLocks noGrp="1"/>
          </p:cNvSpPr>
          <p:nvPr>
            <p:ph idx="1"/>
          </p:nvPr>
        </p:nvSpPr>
        <p:spPr/>
        <p:txBody>
          <a:bodyPr/>
          <a:lstStyle/>
          <a:p>
            <a:pPr algn="just">
              <a:buFont typeface="Wingdings" panose="05000000000000000000" pitchFamily="2" charset="2"/>
              <a:buChar char="Ø"/>
            </a:pPr>
            <a:r>
              <a:rPr lang="it-IT" b="1" dirty="0" smtClean="0">
                <a:solidFill>
                  <a:srgbClr val="0070C0"/>
                </a:solidFill>
              </a:rPr>
              <a:t>Art. 97 Cost.</a:t>
            </a:r>
          </a:p>
          <a:p>
            <a:pPr algn="just">
              <a:buFont typeface="Wingdings" panose="05000000000000000000" pitchFamily="2" charset="2"/>
              <a:buChar char="Ø"/>
            </a:pPr>
            <a:r>
              <a:rPr lang="it-IT" b="1" dirty="0" smtClean="0">
                <a:solidFill>
                  <a:srgbClr val="0070C0"/>
                </a:solidFill>
              </a:rPr>
              <a:t>«I </a:t>
            </a:r>
            <a:r>
              <a:rPr lang="it-IT" b="1" dirty="0">
                <a:solidFill>
                  <a:srgbClr val="0070C0"/>
                </a:solidFill>
              </a:rPr>
              <a:t>pubblici uffici sono organizzati secondo disposizioni di legge [Cost. 95], in modo che siano assicurati il buon andamento e la imparzialità </a:t>
            </a:r>
            <a:r>
              <a:rPr lang="it-IT" b="1" dirty="0" smtClean="0">
                <a:solidFill>
                  <a:srgbClr val="0070C0"/>
                </a:solidFill>
              </a:rPr>
              <a:t>dell'amministrazione»</a:t>
            </a:r>
          </a:p>
          <a:p>
            <a:pPr algn="just">
              <a:buFont typeface="Wingdings" panose="05000000000000000000" pitchFamily="2" charset="2"/>
              <a:buChar char="Ø"/>
            </a:pPr>
            <a:r>
              <a:rPr lang="it-IT" b="1" dirty="0">
                <a:solidFill>
                  <a:srgbClr val="0070C0"/>
                </a:solidFill>
              </a:rPr>
              <a:t>Questione legittimità costituzionale</a:t>
            </a:r>
          </a:p>
          <a:p>
            <a:pPr algn="just">
              <a:buFont typeface="Wingdings" panose="05000000000000000000" pitchFamily="2" charset="2"/>
              <a:buChar char="Ø"/>
            </a:pPr>
            <a:r>
              <a:rPr lang="it-IT" b="1" dirty="0">
                <a:solidFill>
                  <a:srgbClr val="0070C0"/>
                </a:solidFill>
              </a:rPr>
              <a:t>Violazione art. 97 Cost. «imparzialità» della PA?</a:t>
            </a:r>
          </a:p>
          <a:p>
            <a:endParaRPr lang="it-IT" dirty="0" smtClean="0"/>
          </a:p>
          <a:p>
            <a:endParaRPr lang="it-IT" dirty="0"/>
          </a:p>
        </p:txBody>
      </p:sp>
    </p:spTree>
    <p:extLst>
      <p:ext uri="{BB962C8B-B14F-4D97-AF65-F5344CB8AC3E}">
        <p14:creationId xmlns:p14="http://schemas.microsoft.com/office/powerpoint/2010/main" val="2307044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rPr>
              <a:t>Le fonti del rapporto di pubblico impiego</a:t>
            </a:r>
            <a:endParaRPr lang="it-IT" dirty="0"/>
          </a:p>
        </p:txBody>
      </p:sp>
      <p:sp>
        <p:nvSpPr>
          <p:cNvPr id="3" name="Segnaposto contenuto 2"/>
          <p:cNvSpPr>
            <a:spLocks noGrp="1"/>
          </p:cNvSpPr>
          <p:nvPr>
            <p:ph idx="1"/>
          </p:nvPr>
        </p:nvSpPr>
        <p:spPr/>
        <p:txBody>
          <a:bodyPr>
            <a:normAutofit fontScale="62500" lnSpcReduction="20000"/>
          </a:bodyPr>
          <a:lstStyle/>
          <a:p>
            <a:pPr algn="ctr">
              <a:lnSpc>
                <a:spcPct val="170000"/>
              </a:lnSpc>
            </a:pPr>
            <a:r>
              <a:rPr lang="it-IT" b="1" dirty="0">
                <a:solidFill>
                  <a:srgbClr val="002060"/>
                </a:solidFill>
              </a:rPr>
              <a:t>C</a:t>
            </a:r>
            <a:r>
              <a:rPr lang="it-IT" b="1" dirty="0" smtClean="0">
                <a:solidFill>
                  <a:srgbClr val="002060"/>
                </a:solidFill>
              </a:rPr>
              <a:t>. </a:t>
            </a:r>
            <a:r>
              <a:rPr lang="it-IT" b="1" dirty="0">
                <a:solidFill>
                  <a:srgbClr val="002060"/>
                </a:solidFill>
              </a:rPr>
              <a:t>C</a:t>
            </a:r>
            <a:r>
              <a:rPr lang="it-IT" b="1" dirty="0" smtClean="0">
                <a:solidFill>
                  <a:srgbClr val="002060"/>
                </a:solidFill>
              </a:rPr>
              <a:t>ost. 313/1996</a:t>
            </a:r>
          </a:p>
          <a:p>
            <a:pPr algn="ctr">
              <a:lnSpc>
                <a:spcPct val="170000"/>
              </a:lnSpc>
            </a:pPr>
            <a:r>
              <a:rPr lang="it-IT" b="1" dirty="0" smtClean="0">
                <a:solidFill>
                  <a:srgbClr val="002060"/>
                </a:solidFill>
              </a:rPr>
              <a:t>«una diversificazione del regime del rapporto - con duplicazione della relativa fonte - non rappresenta di per sé un pregiudizio per l'imparzialità del dipendente pubblico, posto che per questi (dirigente o no) </a:t>
            </a:r>
            <a:r>
              <a:rPr lang="it-IT" b="1" u="sng" dirty="0" smtClean="0">
                <a:solidFill>
                  <a:srgbClr val="002060"/>
                </a:solidFill>
              </a:rPr>
              <a:t>non vi è - come accade per i magistrati - una garanzia costituzionale di autonomia da attuarsi necessariamente con legge attraverso uno stato giuridico </a:t>
            </a:r>
            <a:r>
              <a:rPr lang="it-IT" b="1" dirty="0" smtClean="0">
                <a:solidFill>
                  <a:srgbClr val="002060"/>
                </a:solidFill>
              </a:rPr>
              <a:t>particolare che assicuri, ad es., stabilità ed inamovibilità. vero è invece che la scelta tra l'uno e l'altro regime resta affidata alla discrezionalità del legislatore … il corretto bilanciamento tra i due termini dell'art. 97 </a:t>
            </a:r>
            <a:r>
              <a:rPr lang="it-IT" b="1" dirty="0" err="1" smtClean="0">
                <a:solidFill>
                  <a:srgbClr val="002060"/>
                </a:solidFill>
              </a:rPr>
              <a:t>cost</a:t>
            </a:r>
            <a:r>
              <a:rPr lang="it-IT" b="1" dirty="0" smtClean="0">
                <a:solidFill>
                  <a:srgbClr val="002060"/>
                </a:solidFill>
              </a:rPr>
              <a:t>., </a:t>
            </a:r>
            <a:r>
              <a:rPr lang="it-IT" b="1" u="sng" dirty="0" smtClean="0">
                <a:solidFill>
                  <a:srgbClr val="FF0000"/>
                </a:solidFill>
              </a:rPr>
              <a:t>imparzialità e buon andamento</a:t>
            </a:r>
            <a:r>
              <a:rPr lang="it-IT" b="1" dirty="0" smtClean="0">
                <a:solidFill>
                  <a:srgbClr val="002060"/>
                </a:solidFill>
              </a:rPr>
              <a:t>, può attuarsi riservando alla legge una serie di profili ordinamentali; sì che, per converso, risultino sottratti alla contrattazione tutti quegli aspetti in cui il rapporto di ufficio implica lo svolgimento di compiti che partecipano del momento organizzativo della pubblica amministrazione»</a:t>
            </a:r>
          </a:p>
          <a:p>
            <a:pPr>
              <a:lnSpc>
                <a:spcPct val="170000"/>
              </a:lnSpc>
            </a:pPr>
            <a:endParaRPr lang="it-IT" b="1" dirty="0"/>
          </a:p>
        </p:txBody>
      </p:sp>
    </p:spTree>
    <p:extLst>
      <p:ext uri="{BB962C8B-B14F-4D97-AF65-F5344CB8AC3E}">
        <p14:creationId xmlns:p14="http://schemas.microsoft.com/office/powerpoint/2010/main" val="3426699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rPr>
              <a:t>Le fonti del rapporto di pubblico impiego</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165534193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622541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Le fonti del rapporto di pubblico impiego: art. </a:t>
            </a:r>
            <a:r>
              <a:rPr lang="it-IT" b="1" dirty="0">
                <a:solidFill>
                  <a:srgbClr val="FF0000"/>
                </a:solidFill>
              </a:rPr>
              <a:t>2 </a:t>
            </a:r>
            <a:r>
              <a:rPr lang="it-IT" b="1" dirty="0" smtClean="0">
                <a:solidFill>
                  <a:srgbClr val="FF0000"/>
                </a:solidFill>
              </a:rPr>
              <a:t>co. 1 D</a:t>
            </a:r>
            <a:r>
              <a:rPr lang="it-IT" b="1" dirty="0">
                <a:solidFill>
                  <a:srgbClr val="FF0000"/>
                </a:solidFill>
              </a:rPr>
              <a:t>. LGS. 165/2001</a:t>
            </a:r>
            <a:r>
              <a:rPr lang="it-IT" dirty="0"/>
              <a:t/>
            </a:r>
            <a:br>
              <a:rPr lang="it-IT" dirty="0"/>
            </a:br>
            <a:endParaRPr lang="it-IT" dirty="0"/>
          </a:p>
        </p:txBody>
      </p:sp>
      <p:sp>
        <p:nvSpPr>
          <p:cNvPr id="3" name="Segnaposto contenuto 2"/>
          <p:cNvSpPr>
            <a:spLocks noGrp="1"/>
          </p:cNvSpPr>
          <p:nvPr>
            <p:ph idx="1"/>
          </p:nvPr>
        </p:nvSpPr>
        <p:spPr/>
        <p:txBody>
          <a:bodyPr>
            <a:normAutofit/>
          </a:bodyPr>
          <a:lstStyle/>
          <a:p>
            <a:pPr lvl="1" algn="ctr" rtl="0">
              <a:lnSpc>
                <a:spcPct val="150000"/>
              </a:lnSpc>
            </a:pPr>
            <a:r>
              <a:rPr lang="it-IT" b="1" dirty="0" smtClean="0">
                <a:solidFill>
                  <a:srgbClr val="002060"/>
                </a:solidFill>
              </a:rPr>
              <a:t>Art. 2 comma 1 invariato</a:t>
            </a:r>
          </a:p>
          <a:p>
            <a:pPr lvl="1" algn="ctr" rtl="0">
              <a:lnSpc>
                <a:spcPct val="150000"/>
              </a:lnSpc>
            </a:pPr>
            <a:r>
              <a:rPr lang="it-IT" b="1" dirty="0" smtClean="0">
                <a:solidFill>
                  <a:srgbClr val="002060"/>
                </a:solidFill>
              </a:rPr>
              <a:t>«Le amministrazioni pubbliche definiscono, secondo principi generali fissati da disposizioni di legge e, sulla base dei medesimi, mediante atti organizzativi secondo i rispettivi ordinamenti, le linee fondamentali di organizzazione degli uffici; individuano gli uffici di maggiore rilevanza e i modi di conferimento della titolarità dei medesimi; determinano le dotazioni organiche complessive»</a:t>
            </a:r>
            <a:endParaRPr lang="it-IT" b="1" dirty="0">
              <a:solidFill>
                <a:srgbClr val="002060"/>
              </a:solidFill>
            </a:endParaRPr>
          </a:p>
        </p:txBody>
      </p:sp>
    </p:spTree>
    <p:extLst>
      <p:ext uri="{BB962C8B-B14F-4D97-AF65-F5344CB8AC3E}">
        <p14:creationId xmlns:p14="http://schemas.microsoft.com/office/powerpoint/2010/main" val="2393503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Le fonti del rapporto di pubblico impiego: art. </a:t>
            </a:r>
            <a:r>
              <a:rPr lang="it-IT" b="1" dirty="0">
                <a:solidFill>
                  <a:srgbClr val="FF0000"/>
                </a:solidFill>
              </a:rPr>
              <a:t>2 </a:t>
            </a:r>
            <a:r>
              <a:rPr lang="it-IT" b="1" dirty="0" smtClean="0">
                <a:solidFill>
                  <a:srgbClr val="FF0000"/>
                </a:solidFill>
              </a:rPr>
              <a:t>co 2 D</a:t>
            </a:r>
            <a:r>
              <a:rPr lang="it-IT" b="1" dirty="0">
                <a:solidFill>
                  <a:srgbClr val="FF0000"/>
                </a:solidFill>
              </a:rPr>
              <a:t>. LGS. </a:t>
            </a:r>
            <a:r>
              <a:rPr lang="it-IT" b="1" dirty="0" smtClean="0">
                <a:solidFill>
                  <a:srgbClr val="FF0000"/>
                </a:solidFill>
              </a:rPr>
              <a:t>165/2001 – il rapporto tra la legge ed il CC</a:t>
            </a:r>
            <a:r>
              <a:rPr lang="it-IT" dirty="0"/>
              <a:t/>
            </a:r>
            <a:br>
              <a:rPr lang="it-IT" dirty="0"/>
            </a:b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95542851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6298584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957</TotalTime>
  <Words>3820</Words>
  <Application>Microsoft Office PowerPoint</Application>
  <PresentationFormat>Widescreen</PresentationFormat>
  <Paragraphs>280</Paragraphs>
  <Slides>33</Slides>
  <Notes>32</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33</vt:i4>
      </vt:variant>
    </vt:vector>
  </HeadingPairs>
  <TitlesOfParts>
    <vt:vector size="38" baseType="lpstr">
      <vt:lpstr>Arial</vt:lpstr>
      <vt:lpstr>Calibri</vt:lpstr>
      <vt:lpstr>Calibri Light</vt:lpstr>
      <vt:lpstr>Wingdings</vt:lpstr>
      <vt:lpstr>Tema di Office</vt:lpstr>
      <vt:lpstr>LE FONTI DEL RAPPORTO DI PUBBLICO IMPIEGO</vt:lpstr>
      <vt:lpstr>Le fonti del rapporto di pubblico impiego</vt:lpstr>
      <vt:lpstr>Art. 39 cost.</vt:lpstr>
      <vt:lpstr>Il sistema sindacale italiano</vt:lpstr>
      <vt:lpstr>Le fonti del rapporto di pubblico impiego</vt:lpstr>
      <vt:lpstr>Le fonti del rapporto di pubblico impiego</vt:lpstr>
      <vt:lpstr>Le fonti del rapporto di pubblico impiego</vt:lpstr>
      <vt:lpstr> Le fonti del rapporto di pubblico impiego: art. 2 co. 1 D. LGS. 165/2001 </vt:lpstr>
      <vt:lpstr> Le fonti del rapporto di pubblico impiego: art. 2 co 2 D. LGS. 165/2001 – il rapporto tra la legge ed il CC </vt:lpstr>
      <vt:lpstr>Le fonti del rapporto di pubblico impiego: le materia della CC</vt:lpstr>
      <vt:lpstr>Le fonti del rapporto di pubblico impiego</vt:lpstr>
      <vt:lpstr>Trattamenti economici</vt:lpstr>
      <vt:lpstr> Le fonti del rapporto di pubblico impiego: art. 2 co 2 D. LGS. 165/2001 – il rapporto tra la legge ed il CC  </vt:lpstr>
      <vt:lpstr>Le fonti del rapporto di pubblico impiego. Rapporto legge statale-legge regionale</vt:lpstr>
      <vt:lpstr>Le fonti del rapporto di pubblico impiego. Rapporto legge statale-legge regionale</vt:lpstr>
      <vt:lpstr>La contrattazione collettiva: i livelli</vt:lpstr>
      <vt:lpstr>Le fonti del rapporto di pubblico impiego</vt:lpstr>
      <vt:lpstr>I soggetti del contratto collettivo di comparto</vt:lpstr>
      <vt:lpstr>I soggetti del contratto collettivo</vt:lpstr>
      <vt:lpstr>Il procedimento per la contrattazione collettiva di comparto</vt:lpstr>
      <vt:lpstr>Il procedimento per la contrattazione collettiva di comparto</vt:lpstr>
      <vt:lpstr>L’efficacia del contratto collettivo</vt:lpstr>
      <vt:lpstr>Il contratto collettivo</vt:lpstr>
      <vt:lpstr>Le fonti del rapporto di pubblico impiego</vt:lpstr>
      <vt:lpstr>Le fonti del rapporto di pubblico impiego: rapporto tra cc e c individuale</vt:lpstr>
      <vt:lpstr>Le fonti del rapporto di pubblico impiego: rapporto tra cc e c individuale</vt:lpstr>
      <vt:lpstr>Il rapporto tra cc di comparto e cc decentrato</vt:lpstr>
      <vt:lpstr>Il rapporto tra cc di comparto e cc decentrato</vt:lpstr>
      <vt:lpstr>Il rapporto tra cc di comparto e cc decentrato</vt:lpstr>
      <vt:lpstr>Rapporto tra diversi livelli di contratto</vt:lpstr>
      <vt:lpstr>L’efficacia temporale del cc nel PI</vt:lpstr>
      <vt:lpstr>L’efficacia temporale del cc nel PI</vt:lpstr>
      <vt:lpstr>L’efficacia temporale del cc nel PI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FONTI DEL RAPPORTO DI PUBBLICO IMPIEGO</dc:title>
  <dc:creator>pacchiana studio</dc:creator>
  <cp:lastModifiedBy>pacchiana studio</cp:lastModifiedBy>
  <cp:revision>59</cp:revision>
  <cp:lastPrinted>2018-03-02T07:48:30Z</cp:lastPrinted>
  <dcterms:created xsi:type="dcterms:W3CDTF">2018-02-28T21:06:31Z</dcterms:created>
  <dcterms:modified xsi:type="dcterms:W3CDTF">2018-03-02T08:00:43Z</dcterms:modified>
</cp:coreProperties>
</file>